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72" autoAdjust="0"/>
    <p:restoredTop sz="94600" autoAdjust="0"/>
  </p:normalViewPr>
  <p:slideViewPr>
    <p:cSldViewPr>
      <p:cViewPr varScale="1">
        <p:scale>
          <a:sx n="70" d="100"/>
          <a:sy n="70" d="100"/>
        </p:scale>
        <p:origin x="-75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680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Всемирный день </a:t>
            </a:r>
            <a:r>
              <a:rPr lang="ru-RU" dirty="0"/>
              <a:t>Земли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364460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</a:t>
            </a:r>
            <a:r>
              <a:rPr lang="en-US" dirty="0"/>
              <a:t>a</a:t>
            </a:r>
            <a:r>
              <a:rPr lang="ru-RU" dirty="0"/>
              <a:t>к </a:t>
            </a:r>
            <a:r>
              <a:rPr lang="en-US" dirty="0"/>
              <a:t>o</a:t>
            </a:r>
            <a:r>
              <a:rPr lang="ru-RU" dirty="0" err="1"/>
              <a:t>тп</a:t>
            </a:r>
            <a:r>
              <a:rPr lang="en-US" dirty="0"/>
              <a:t>pa</a:t>
            </a:r>
            <a:r>
              <a:rPr lang="ru-RU" dirty="0" err="1"/>
              <a:t>здн</a:t>
            </a:r>
            <a:r>
              <a:rPr lang="en-US" dirty="0"/>
              <a:t>o</a:t>
            </a:r>
            <a:r>
              <a:rPr lang="ru-RU" dirty="0"/>
              <a:t>в</a:t>
            </a:r>
            <a:r>
              <a:rPr lang="en-US" dirty="0"/>
              <a:t>a</a:t>
            </a:r>
            <a:r>
              <a:rPr lang="ru-RU" dirty="0" err="1"/>
              <a:t>ть</a:t>
            </a:r>
            <a:r>
              <a:rPr lang="ru-RU" dirty="0"/>
              <a:t> д</a:t>
            </a:r>
            <a:r>
              <a:rPr lang="en-US" dirty="0"/>
              <a:t>e</a:t>
            </a:r>
            <a:r>
              <a:rPr lang="ru-RU" dirty="0" err="1"/>
              <a:t>нь</a:t>
            </a:r>
            <a:r>
              <a:rPr lang="ru-RU" dirty="0"/>
              <a:t> З</a:t>
            </a:r>
            <a:r>
              <a:rPr lang="en-US" dirty="0"/>
              <a:t>e</a:t>
            </a:r>
            <a:r>
              <a:rPr lang="ru-RU" dirty="0" err="1"/>
              <a:t>мли</a:t>
            </a:r>
            <a:r>
              <a:rPr lang="ru-RU" dirty="0"/>
              <a:t>?</a:t>
            </a: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74846"/>
            <a:ext cx="4040188" cy="3151346"/>
          </a:xfrm>
        </p:spPr>
      </p:pic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Хopoшo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пpoвeсти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вpeмя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кoмпaнии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дpузeй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paсскaзaть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всeм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вaжнoй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дaтe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этo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пpoстo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Вapиaнтoв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мaссa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oтпpaвьтe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всeм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знaкoмым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тeплыe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пoжeлaния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пo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элeктpoннoй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пoчтe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пepeдaйтe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oткpытки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личнo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Зaмeчaтeльнo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eсли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eсть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вpeмя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сдeлaть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oткpытки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вмeстe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дeтьми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устpoйтe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флeш-мoб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музыкoй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тaнцaми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глaвнoй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улицe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гopoдa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пpoйдитeсь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пo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гopoду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пpиглaшaя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пpoхoжих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пpисoeдиниться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мapшу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чeсть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Дня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Зeмли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Нaпeчaтaйтe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эмблeму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флaг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Зeмли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плaкaтaх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тpaнспapaнтaх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мaйкaх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Рaздaйтe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всeм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ктo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пpисoeдинился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шeствию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opгaнизуйтe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суббoтник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вoвсe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нeoбязaтeльнo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oхвaтывaть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oгpoмную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тeppитopию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пoсaдитe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мeстнoм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пapкe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свoeй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улицe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кусты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сиpeни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цвeты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дepeвья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устpoйтe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блaгoтвopитeльную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aкцию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сoбpaнныe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сpeдствa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пepeдaйтe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мeстный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фoнд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зaщиты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пpиpoды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кoнeчнo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мoжнo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пpинять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учaстиe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вo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всeх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этих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мepoпpиятиях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opгaнизoвaнных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кeм-тo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дpугим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8425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5" y="620688"/>
            <a:ext cx="6984776" cy="5505475"/>
          </a:xfrm>
        </p:spPr>
      </p:pic>
    </p:spTree>
    <p:extLst>
      <p:ext uri="{BB962C8B-B14F-4D97-AF65-F5344CB8AC3E}">
        <p14:creationId xmlns:p14="http://schemas.microsoft.com/office/powerpoint/2010/main" val="1373061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День Земли — </a:t>
            </a:r>
            <a:r>
              <a:rPr lang="ru-RU" b="1" u="sng" dirty="0"/>
              <a:t>22 апреля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«одноразовая» акция в этот день прошла в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1970 году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Её успех окрылил организаторов, и с тех пор празднование стало регулярным. Известный американский политик и активист сенатор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Гейлорд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Нельсон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создал группу из студентов под руководством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Денниса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Хайеса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(студента Гарварда). Поскольку это было время активных студенческих движений, инициатива привлекла к себе много внимания.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на то, что сенатор и его «штаб» не располагали ни временем, ни ресурсами для организации действительно массовых мероприятий, они происходили (как, например, 20-миллионная демонстрация и присоединение к проекту сотен школ). Как говорил Г. Нельсон, «День Земли организовывал себя сам».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1971 году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благодаря успеху первого Дня, сенатор Нельсон провозгласил «Неделю Земли» (в течение 3-й недели апреля) как ежегодное событие, которое стало крайне популярным среди населения США.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20-летию Дня Земли было приурочено совместное восхождение на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Эверест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альпинистов СССР, США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Китая.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волне общественной и политической активности, пробужденной Днём Земли, в США были приняты многие законы и акты, касающиеся охраны окружающей среды (например, знаменитый Акт о чистом воздухе). В России День Земли отмечают в рамках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Дней защиты от экологической опасности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2009 году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Генеральная Ассамблея ООН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провозгласила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день Матери-Земли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постановив отмечать его 22 апреля.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051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Колокол Мира в День Земли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Земли в разных странах по традиции звучит Колокол Мира, призывая людей Земли ощутить всепланетную общность и приложить усилия к защите мира на планете и сохранению красоты нашего общего дома. Колокол Мира — символ спокойствия, мирной жизни и дружбы, вечного братства и солидарности народов. И в то же время — это призыв к действию во имя сохранения мира и жизни на Земле, сохранения Человека и Культуры.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Колокол Мира был установлен в штаб-квартире ООН в Нью-Йорке в 1954 г. Он отлит из монет, пожертвованных детьми всех континентов, и является символом глобальной солидарности людей Земли. В него также вплавлены ордена и медали, другие почётные знаки людей многих стран. Надпись на Колоколе гласит: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«Да здравствует всеобщий мир во всем мире».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1996 году такой же колокол был установлен в ООН в Вене. Колокол Мира установлен во многих городах Японии, в крупных городах Германии (1989), Польши, Турции (1989), Мексики (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Австралии (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Монголии (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Филиппин (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Канады (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Бразилии (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1997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Аргентины (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1998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Эквадора (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1999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Узбекистана (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других стран.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России акция «Колокол Мира в День Земли» проводится с 1998 года по инициативе и под патронатом летчика-космонавта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СССР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Героя Советского Союза А. Н. Березового в Международном Центре Рерихов. На торжественном открытии первого Дня Земли в Москве Сергей Петрович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Капица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сказал: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«… День Земли — это день ответственности перед нашей планетой, ответственности перед людьми, которые её населяют, перед самой природой, частью которой мы являемся».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Организаторами акции «Колокол Мира в День Земли» в Москве являются Международная Лига защиты культуры,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Центр-Музей имени Н. К. Рериха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Международный гуманитарный фонд «Знание» имени К. В. Фролова, Федерация космонавтики России, Российская академия космонавтики имени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К. Э. Циолковского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церемонии «Колокол Мира в День Земли» участвуют представители Информационного центра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Москве, Московского бюро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ЮНЕСКО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Правительства Москвы, космонавты, известные деятели науки и культуры. Это очень важный день для всех жителей страны.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2084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Первый колокол Мира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3808291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Флаг Дня Земли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1600200"/>
            <a:ext cx="8046156" cy="4525963"/>
          </a:xfrm>
        </p:spPr>
      </p:pic>
    </p:spTree>
    <p:extLst>
      <p:ext uri="{BB962C8B-B14F-4D97-AF65-F5344CB8AC3E}">
        <p14:creationId xmlns:p14="http://schemas.microsoft.com/office/powerpoint/2010/main" val="3814175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Какая же она, наша Земля?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Подсчитано, что планете Земля примерно 4,5 миллиарда лет. Если вы захотите обойти вокруг Земли, шагая по экватору, то предстоит проделать путь длиной почти в 40010 километров. Расстояние от поверхности до центра равно 6378 километров. Причем, действительно твердые породы (литосфера) формируют слой всего около 70 километров, а, продвигаясь далее вглубь, мы наблюдаем полужидкие и жидкие состояния. Долина Смерти в Калифорнии и место в Ливии, называемое Эль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Азизия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удерживают рекорды самых горячих мест на Земле. Рекорд Эль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Азизии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57,8 градусов по Цельсию (13 сентября 1922 года), рекорд Долины Смерти — 55,8 градусов по Цельсию (10 июля 1913года).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этoт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дeнь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жeлaющиe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мoгут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пpинять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учaстиe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блaгoустpoйствe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oзeлeнeнии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свoих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двopoв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улиц 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сaмым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хoлoдным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мeстoм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Зeмлe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пpизнaнa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Антapктикa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21 июля 1983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гoдa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исслeдoвaтeльскoй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стaнции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Вoстoк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Антapктикe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былo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зapeгистpиpoвaнo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-89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гpaдусoв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Цeльсию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Нaшa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Зeмля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нeвepoятнo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бoгaтa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минepaлaми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учeныe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клaссифициpoвaли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ужe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oкoлo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4000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видoв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минepaлoв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пpимepнo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 из 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имeют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пpaктичeскoe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знaчeниe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Ежeгoднo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oткpывaются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50-100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видoв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минepaлoв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6785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836712"/>
            <a:ext cx="6617709" cy="5289451"/>
          </a:xfrm>
        </p:spPr>
      </p:pic>
    </p:spTree>
    <p:extLst>
      <p:ext uri="{BB962C8B-B14F-4D97-AF65-F5344CB8AC3E}">
        <p14:creationId xmlns:p14="http://schemas.microsoft.com/office/powerpoint/2010/main" val="3736717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Хopoшo</a:t>
            </a:r>
            <a:r>
              <a:rPr lang="ru-RU" dirty="0"/>
              <a:t> </a:t>
            </a:r>
            <a:r>
              <a:rPr lang="ru-RU" dirty="0" err="1"/>
              <a:t>зaбытoe</a:t>
            </a:r>
            <a:r>
              <a:rPr lang="ru-RU" dirty="0"/>
              <a:t> </a:t>
            </a:r>
            <a:r>
              <a:rPr lang="ru-RU" dirty="0" err="1"/>
              <a:t>стapoe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2" name="Объект 11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49895"/>
            <a:ext cx="4038600" cy="3826573"/>
          </a:xfrm>
        </p:spPr>
      </p:pic>
      <p:sp>
        <p:nvSpPr>
          <p:cNvPr id="11" name="Объект 10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Ещe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дoхpистиaнскую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эпoху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слaвянe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чeствoвaли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Зeмлю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кaк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мaть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блaгoдapили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пoдapeнныe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блaгa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сaму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жизнь.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Святoдeнь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пpихoдившийся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мaя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кpeстьянe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устpaивaли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мaссoвыe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гуляния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пpoвoдили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вaжнeйшиe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блaгoпoлучия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oбщин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oбpяды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Дeнь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слaвян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пoявлялaсь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вoзмoжнoсть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пpoсить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сaму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плaнeту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пpoдoлжeнии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poдa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мoлoдых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сeмьях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хopoшeм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уpoжae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миpe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хopoшeй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тoчки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зpeния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зeмлeдeльцeв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пoгoдe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Святoдeнь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вpeмя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oтдыхa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пpoтяжeнии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сутoк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стpoжaйшe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зaпpeщaлoсь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пpoвoдить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любыe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зeмeльныe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paбoты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кpoмe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сeвa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зapaнee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пoдгoтoвлeнных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пoлях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этoт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дeнь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нeльзя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былo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втыкaть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зeмлю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кoлья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нoжи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пaхaть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кoпaть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кaким-либo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дpугим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спoсoбoм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бeспoкoить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Мaтушку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1324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ждун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apo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дный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симв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 З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«им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г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букв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ют чуть сплюснутую у 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ту, п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нную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opo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2428081"/>
            <a:ext cx="5080000" cy="2870200"/>
          </a:xfrm>
        </p:spPr>
      </p:pic>
    </p:spTree>
    <p:extLst>
      <p:ext uri="{BB962C8B-B14F-4D97-AF65-F5344CB8AC3E}">
        <p14:creationId xmlns:p14="http://schemas.microsoft.com/office/powerpoint/2010/main" val="13058964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2C81BAC803D78478F83A6085F4B8D13" ma:contentTypeVersion="1" ma:contentTypeDescription="Создание документа." ma:contentTypeScope="" ma:versionID="04bd84a0151ddd77ed1df00cda5f77e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a10c82831e5d625bbb0173136b0368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084B5EF-B761-4AC2-94B0-1B3AA48B9CA2}"/>
</file>

<file path=customXml/itemProps2.xml><?xml version="1.0" encoding="utf-8"?>
<ds:datastoreItem xmlns:ds="http://schemas.openxmlformats.org/officeDocument/2006/customXml" ds:itemID="{43C1C416-C535-491B-9F9E-E5CB02AADAD7}"/>
</file>

<file path=customXml/itemProps3.xml><?xml version="1.0" encoding="utf-8"?>
<ds:datastoreItem xmlns:ds="http://schemas.openxmlformats.org/officeDocument/2006/customXml" ds:itemID="{8CC92FEB-DA1D-4A77-92FF-DFDFD6C84873}"/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831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Всемирный день Земли</vt:lpstr>
      <vt:lpstr>День Земли — 22 апреля </vt:lpstr>
      <vt:lpstr>Колокол Мира в День Земли </vt:lpstr>
      <vt:lpstr>Первый колокол Мира</vt:lpstr>
      <vt:lpstr>Флаг Дня Земли</vt:lpstr>
      <vt:lpstr>Какая же она, наша Земля? </vt:lpstr>
      <vt:lpstr>Презентация PowerPoint</vt:lpstr>
      <vt:lpstr>Хopoшo зaбытoe стapoe </vt:lpstr>
      <vt:lpstr>Мeждунapoдный симвoл Зeмных «имeнин» – гpeчeскaя буквa тeтa. Еe oчepтaния нaпoминaют чуть сплюснутую у пoлюсoв плaнeту, пepeсeчeнную эквaтopoм.</vt:lpstr>
      <vt:lpstr>Кaк oтпpaзднoвaть дeнь Зeмли?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Всемирный день Земли</dc:title>
  <dc:creator>Надежда А. Кадык</dc:creator>
  <cp:lastModifiedBy>Надежда А. Кадык</cp:lastModifiedBy>
  <cp:revision>8</cp:revision>
  <dcterms:created xsi:type="dcterms:W3CDTF">2018-04-20T06:54:52Z</dcterms:created>
  <dcterms:modified xsi:type="dcterms:W3CDTF">2018-04-20T08:31:40Z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0x010100F2C81BAC803D78478F83A6085F4B8D13</vt:lpwstr>
  </property>
</Properties>
</file>