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6"/>
  </p:notesMasterIdLst>
  <p:sldIdLst>
    <p:sldId id="304" r:id="rId2"/>
    <p:sldId id="259" r:id="rId3"/>
    <p:sldId id="302" r:id="rId4"/>
    <p:sldId id="270" r:id="rId5"/>
    <p:sldId id="262" r:id="rId6"/>
    <p:sldId id="268" r:id="rId7"/>
    <p:sldId id="267" r:id="rId8"/>
    <p:sldId id="269" r:id="rId9"/>
    <p:sldId id="272" r:id="rId10"/>
    <p:sldId id="273" r:id="rId11"/>
    <p:sldId id="274" r:id="rId12"/>
    <p:sldId id="275" r:id="rId13"/>
    <p:sldId id="277" r:id="rId14"/>
    <p:sldId id="305" r:id="rId15"/>
    <p:sldId id="286" r:id="rId16"/>
    <p:sldId id="287" r:id="rId17"/>
    <p:sldId id="289" r:id="rId18"/>
    <p:sldId id="290" r:id="rId19"/>
    <p:sldId id="293" r:id="rId20"/>
    <p:sldId id="296" r:id="rId21"/>
    <p:sldId id="279" r:id="rId22"/>
    <p:sldId id="285" r:id="rId23"/>
    <p:sldId id="298" r:id="rId24"/>
    <p:sldId id="30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67DF8F"/>
    <a:srgbClr val="F3FEB0"/>
    <a:srgbClr val="4C44F6"/>
    <a:srgbClr val="7C354D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7" autoAdjust="0"/>
    <p:restoredTop sz="94660"/>
  </p:normalViewPr>
  <p:slideViewPr>
    <p:cSldViewPr>
      <p:cViewPr varScale="1">
        <p:scale>
          <a:sx n="100" d="100"/>
          <a:sy n="100" d="100"/>
        </p:scale>
        <p:origin x="60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F8ED98-FF54-41C3-B1DA-F2BD5D721413}" type="doc">
      <dgm:prSet loTypeId="urn:microsoft.com/office/officeart/2005/8/layout/hierarchy1" loCatId="hierarchy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30C535E-2ED8-4219-8488-78E6B27AC438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БИБЛИОТЕКА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963870-AB62-4DAC-99AC-00492192AC37}" type="parTrans" cxnId="{B00EA391-1241-4B86-A60F-7F59A42056C5}">
      <dgm:prSet/>
      <dgm:spPr/>
      <dgm:t>
        <a:bodyPr/>
        <a:lstStyle/>
        <a:p>
          <a:endParaRPr lang="ru-RU"/>
        </a:p>
      </dgm:t>
    </dgm:pt>
    <dgm:pt modelId="{7799CD34-9D82-4ADE-82F5-845FDDE09F5A}" type="sibTrans" cxnId="{B00EA391-1241-4B86-A60F-7F59A42056C5}">
      <dgm:prSet/>
      <dgm:spPr/>
      <dgm:t>
        <a:bodyPr/>
        <a:lstStyle/>
        <a:p>
          <a:endParaRPr lang="ru-RU"/>
        </a:p>
      </dgm:t>
    </dgm:pt>
    <dgm:pt modelId="{C7614C20-FF7B-4680-B5A3-55DCB89A6BDD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БИБЛИО</a:t>
          </a:r>
          <a:endParaRPr lang="ru-RU" sz="3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DF2140-39CE-43AD-91CF-BC22801F0239}" type="parTrans" cxnId="{9057B470-DC95-4C73-96F9-ECB1FB885010}">
      <dgm:prSet/>
      <dgm:spPr/>
      <dgm:t>
        <a:bodyPr/>
        <a:lstStyle/>
        <a:p>
          <a:endParaRPr lang="ru-RU"/>
        </a:p>
      </dgm:t>
    </dgm:pt>
    <dgm:pt modelId="{7D82565E-75E6-4B64-B4F4-576624BD95B8}" type="sibTrans" cxnId="{9057B470-DC95-4C73-96F9-ECB1FB885010}">
      <dgm:prSet/>
      <dgm:spPr/>
      <dgm:t>
        <a:bodyPr/>
        <a:lstStyle/>
        <a:p>
          <a:endParaRPr lang="ru-RU"/>
        </a:p>
      </dgm:t>
    </dgm:pt>
    <dgm:pt modelId="{CE104A17-9398-47C1-A7FB-ADF962BE70C3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ТЕКА</a:t>
          </a:r>
          <a:endParaRPr lang="ru-RU" sz="3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207147-1108-49C8-924C-BF0C4E46C84F}" type="parTrans" cxnId="{31AD6953-5014-4F7F-BF4A-0BC067BA52A5}">
      <dgm:prSet/>
      <dgm:spPr/>
      <dgm:t>
        <a:bodyPr/>
        <a:lstStyle/>
        <a:p>
          <a:endParaRPr lang="ru-RU"/>
        </a:p>
      </dgm:t>
    </dgm:pt>
    <dgm:pt modelId="{F6A043FB-D431-40A8-898B-251337727BFF}" type="sibTrans" cxnId="{31AD6953-5014-4F7F-BF4A-0BC067BA52A5}">
      <dgm:prSet/>
      <dgm:spPr/>
      <dgm:t>
        <a:bodyPr/>
        <a:lstStyle/>
        <a:p>
          <a:endParaRPr lang="ru-RU"/>
        </a:p>
      </dgm:t>
    </dgm:pt>
    <dgm:pt modelId="{9FDB2B0F-1D0C-4C62-85AD-9E2AA52EEBC3}">
      <dgm:prSet custT="1"/>
      <dgm:spPr>
        <a:solidFill>
          <a:srgbClr val="FF0000"/>
        </a:solidFill>
      </dgm:spPr>
      <dgm:t>
        <a:bodyPr/>
        <a:lstStyle/>
        <a:p>
          <a:r>
            <a:rPr lang="ru-RU" sz="25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КНИГА</a:t>
          </a:r>
          <a:endParaRPr lang="ru-RU" sz="25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258AA8-6A00-4C18-9D25-2C3CDFC003E1}" type="parTrans" cxnId="{866CBA7B-DEFD-416D-9661-9126DD079993}">
      <dgm:prSet/>
      <dgm:spPr/>
      <dgm:t>
        <a:bodyPr/>
        <a:lstStyle/>
        <a:p>
          <a:endParaRPr lang="ru-RU"/>
        </a:p>
      </dgm:t>
    </dgm:pt>
    <dgm:pt modelId="{475CBC8D-E664-430E-B3FE-336E1558B7C4}" type="sibTrans" cxnId="{866CBA7B-DEFD-416D-9661-9126DD079993}">
      <dgm:prSet/>
      <dgm:spPr/>
      <dgm:t>
        <a:bodyPr/>
        <a:lstStyle/>
        <a:p>
          <a:endParaRPr lang="ru-RU"/>
        </a:p>
      </dgm:t>
    </dgm:pt>
    <dgm:pt modelId="{7F8512DD-2044-49BE-84EC-67AB457C6F24}">
      <dgm:prSet/>
      <dgm:spPr>
        <a:solidFill>
          <a:srgbClr val="FF0000"/>
        </a:solidFill>
      </dgm:spPr>
      <dgm:t>
        <a:bodyPr/>
        <a:lstStyle/>
        <a:p>
          <a:r>
            <a:rPr lang="ru-RU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ХРАНИЛИЩЕ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D47D54-07C7-45D7-B0B4-CB3D1D6C9A36}" type="parTrans" cxnId="{88AE47B5-07F9-4C63-8CB4-17C46E44E933}">
      <dgm:prSet/>
      <dgm:spPr/>
      <dgm:t>
        <a:bodyPr/>
        <a:lstStyle/>
        <a:p>
          <a:endParaRPr lang="ru-RU"/>
        </a:p>
      </dgm:t>
    </dgm:pt>
    <dgm:pt modelId="{EF05D411-4B18-42D4-8E73-122BE5358BCD}" type="sibTrans" cxnId="{88AE47B5-07F9-4C63-8CB4-17C46E44E933}">
      <dgm:prSet/>
      <dgm:spPr/>
      <dgm:t>
        <a:bodyPr/>
        <a:lstStyle/>
        <a:p>
          <a:endParaRPr lang="ru-RU"/>
        </a:p>
      </dgm:t>
    </dgm:pt>
    <dgm:pt modelId="{A5777896-29BE-4902-B0F0-8E96947E75C8}" type="pres">
      <dgm:prSet presAssocID="{C6F8ED98-FF54-41C3-B1DA-F2BD5D72141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1B96C34-165B-425D-A4FA-74D1897EC9FF}" type="pres">
      <dgm:prSet presAssocID="{B30C535E-2ED8-4219-8488-78E6B27AC438}" presName="hierRoot1" presStyleCnt="0"/>
      <dgm:spPr/>
    </dgm:pt>
    <dgm:pt modelId="{55EF11E8-CFE1-4A05-A83C-0012744D8745}" type="pres">
      <dgm:prSet presAssocID="{B30C535E-2ED8-4219-8488-78E6B27AC438}" presName="composite" presStyleCnt="0"/>
      <dgm:spPr/>
    </dgm:pt>
    <dgm:pt modelId="{68719D97-2620-443C-86C2-FAEE7BCE065C}" type="pres">
      <dgm:prSet presAssocID="{B30C535E-2ED8-4219-8488-78E6B27AC438}" presName="background" presStyleLbl="node0" presStyleIdx="0" presStyleCnt="1"/>
      <dgm:spPr>
        <a:solidFill>
          <a:srgbClr val="92D050"/>
        </a:solidFill>
      </dgm:spPr>
      <dgm:t>
        <a:bodyPr/>
        <a:lstStyle/>
        <a:p>
          <a:endParaRPr lang="ru-RU"/>
        </a:p>
      </dgm:t>
    </dgm:pt>
    <dgm:pt modelId="{7DF8C837-A89A-42C0-B56A-6A31A69BC5E9}" type="pres">
      <dgm:prSet presAssocID="{B30C535E-2ED8-4219-8488-78E6B27AC438}" presName="text" presStyleLbl="fgAcc0" presStyleIdx="0" presStyleCnt="1" custScaleX="132694" custScaleY="1178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2540CF-10E1-4814-A1B3-D63843330A76}" type="pres">
      <dgm:prSet presAssocID="{B30C535E-2ED8-4219-8488-78E6B27AC438}" presName="hierChild2" presStyleCnt="0"/>
      <dgm:spPr/>
    </dgm:pt>
    <dgm:pt modelId="{B3B7EB6A-8207-41E6-A976-EFAAA98FEBC4}" type="pres">
      <dgm:prSet presAssocID="{0ADF2140-39CE-43AD-91CF-BC22801F0239}" presName="Name10" presStyleLbl="parChTrans1D2" presStyleIdx="0" presStyleCnt="2"/>
      <dgm:spPr/>
      <dgm:t>
        <a:bodyPr/>
        <a:lstStyle/>
        <a:p>
          <a:endParaRPr lang="ru-RU"/>
        </a:p>
      </dgm:t>
    </dgm:pt>
    <dgm:pt modelId="{9A22B16F-CFBA-4FAF-8927-67BF68837122}" type="pres">
      <dgm:prSet presAssocID="{C7614C20-FF7B-4680-B5A3-55DCB89A6BDD}" presName="hierRoot2" presStyleCnt="0"/>
      <dgm:spPr/>
    </dgm:pt>
    <dgm:pt modelId="{322D531A-AF26-40AD-92D9-2B1F9A37A9F6}" type="pres">
      <dgm:prSet presAssocID="{C7614C20-FF7B-4680-B5A3-55DCB89A6BDD}" presName="composite2" presStyleCnt="0"/>
      <dgm:spPr/>
    </dgm:pt>
    <dgm:pt modelId="{BAC76640-0189-43C2-9D7D-810E52F77703}" type="pres">
      <dgm:prSet presAssocID="{C7614C20-FF7B-4680-B5A3-55DCB89A6BDD}" presName="background2" presStyleLbl="node2" presStyleIdx="0" presStyleCnt="2"/>
      <dgm:spPr/>
    </dgm:pt>
    <dgm:pt modelId="{C2AC9AB1-2EDD-4908-AB2E-844D30929DA9}" type="pres">
      <dgm:prSet presAssocID="{C7614C20-FF7B-4680-B5A3-55DCB89A6BDD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791953-F60E-497B-ACD9-6E48F6DA16E1}" type="pres">
      <dgm:prSet presAssocID="{C7614C20-FF7B-4680-B5A3-55DCB89A6BDD}" presName="hierChild3" presStyleCnt="0"/>
      <dgm:spPr/>
    </dgm:pt>
    <dgm:pt modelId="{0B67CE24-EB0B-4773-9816-4D2E484E7EF2}" type="pres">
      <dgm:prSet presAssocID="{2F258AA8-6A00-4C18-9D25-2C3CDFC003E1}" presName="Name17" presStyleLbl="parChTrans1D3" presStyleIdx="0" presStyleCnt="2"/>
      <dgm:spPr/>
      <dgm:t>
        <a:bodyPr/>
        <a:lstStyle/>
        <a:p>
          <a:endParaRPr lang="ru-RU"/>
        </a:p>
      </dgm:t>
    </dgm:pt>
    <dgm:pt modelId="{F6CBE987-7192-48B2-A018-022EA891BE36}" type="pres">
      <dgm:prSet presAssocID="{9FDB2B0F-1D0C-4C62-85AD-9E2AA52EEBC3}" presName="hierRoot3" presStyleCnt="0"/>
      <dgm:spPr/>
    </dgm:pt>
    <dgm:pt modelId="{3249C7D6-3FF4-4349-B20A-C849792B2180}" type="pres">
      <dgm:prSet presAssocID="{9FDB2B0F-1D0C-4C62-85AD-9E2AA52EEBC3}" presName="composite3" presStyleCnt="0"/>
      <dgm:spPr/>
    </dgm:pt>
    <dgm:pt modelId="{048675B8-E955-49C0-9092-E7FFC4FF7B44}" type="pres">
      <dgm:prSet presAssocID="{9FDB2B0F-1D0C-4C62-85AD-9E2AA52EEBC3}" presName="background3" presStyleLbl="node3" presStyleIdx="0" presStyleCnt="2"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D8AEFB82-FFE2-4D6A-B118-3580BCADDD51}" type="pres">
      <dgm:prSet presAssocID="{9FDB2B0F-1D0C-4C62-85AD-9E2AA52EEBC3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4BFCE8-0AAA-45BE-9BE6-9F34DC0C7D4A}" type="pres">
      <dgm:prSet presAssocID="{9FDB2B0F-1D0C-4C62-85AD-9E2AA52EEBC3}" presName="hierChild4" presStyleCnt="0"/>
      <dgm:spPr/>
    </dgm:pt>
    <dgm:pt modelId="{0298B586-2C81-460F-B9E4-0C82838AD271}" type="pres">
      <dgm:prSet presAssocID="{E2207147-1108-49C8-924C-BF0C4E46C84F}" presName="Name10" presStyleLbl="parChTrans1D2" presStyleIdx="1" presStyleCnt="2"/>
      <dgm:spPr/>
      <dgm:t>
        <a:bodyPr/>
        <a:lstStyle/>
        <a:p>
          <a:endParaRPr lang="ru-RU"/>
        </a:p>
      </dgm:t>
    </dgm:pt>
    <dgm:pt modelId="{93614FDE-1F46-4E92-BE56-5F25FA23D60F}" type="pres">
      <dgm:prSet presAssocID="{CE104A17-9398-47C1-A7FB-ADF962BE70C3}" presName="hierRoot2" presStyleCnt="0"/>
      <dgm:spPr/>
    </dgm:pt>
    <dgm:pt modelId="{69D25162-6D5A-4ED6-87ED-9EC71A695EE5}" type="pres">
      <dgm:prSet presAssocID="{CE104A17-9398-47C1-A7FB-ADF962BE70C3}" presName="composite2" presStyleCnt="0"/>
      <dgm:spPr/>
    </dgm:pt>
    <dgm:pt modelId="{5ED47233-C368-404D-A050-07F3E83DEDFA}" type="pres">
      <dgm:prSet presAssocID="{CE104A17-9398-47C1-A7FB-ADF962BE70C3}" presName="background2" presStyleLbl="node2" presStyleIdx="1" presStyleCnt="2"/>
      <dgm:spPr/>
    </dgm:pt>
    <dgm:pt modelId="{77E841EA-6140-498B-AD71-8F4F18CB2AFE}" type="pres">
      <dgm:prSet presAssocID="{CE104A17-9398-47C1-A7FB-ADF962BE70C3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72F43B-8CEC-4625-9ECB-5C617204F200}" type="pres">
      <dgm:prSet presAssocID="{CE104A17-9398-47C1-A7FB-ADF962BE70C3}" presName="hierChild3" presStyleCnt="0"/>
      <dgm:spPr/>
    </dgm:pt>
    <dgm:pt modelId="{AD4B36A6-09E1-428C-A23E-D07980C529FC}" type="pres">
      <dgm:prSet presAssocID="{DDD47D54-07C7-45D7-B0B4-CB3D1D6C9A36}" presName="Name17" presStyleLbl="parChTrans1D3" presStyleIdx="1" presStyleCnt="2"/>
      <dgm:spPr/>
      <dgm:t>
        <a:bodyPr/>
        <a:lstStyle/>
        <a:p>
          <a:endParaRPr lang="ru-RU"/>
        </a:p>
      </dgm:t>
    </dgm:pt>
    <dgm:pt modelId="{746E2A96-B767-4ACD-9C5C-A510E3691DA4}" type="pres">
      <dgm:prSet presAssocID="{7F8512DD-2044-49BE-84EC-67AB457C6F24}" presName="hierRoot3" presStyleCnt="0"/>
      <dgm:spPr/>
    </dgm:pt>
    <dgm:pt modelId="{EF7AE0CC-B730-4728-8E92-52E56B25D9E0}" type="pres">
      <dgm:prSet presAssocID="{7F8512DD-2044-49BE-84EC-67AB457C6F24}" presName="composite3" presStyleCnt="0"/>
      <dgm:spPr/>
    </dgm:pt>
    <dgm:pt modelId="{37779A1F-4355-41BB-B479-3FAC5FD64721}" type="pres">
      <dgm:prSet presAssocID="{7F8512DD-2044-49BE-84EC-67AB457C6F24}" presName="background3" presStyleLbl="node3" presStyleIdx="1" presStyleCnt="2"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2FBA9A82-1CCE-4A1C-9F7F-E4ACF761C082}" type="pres">
      <dgm:prSet presAssocID="{7F8512DD-2044-49BE-84EC-67AB457C6F24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C30F6C-9A40-49D7-B70B-849242C886D0}" type="pres">
      <dgm:prSet presAssocID="{7F8512DD-2044-49BE-84EC-67AB457C6F24}" presName="hierChild4" presStyleCnt="0"/>
      <dgm:spPr/>
    </dgm:pt>
  </dgm:ptLst>
  <dgm:cxnLst>
    <dgm:cxn modelId="{88AE47B5-07F9-4C63-8CB4-17C46E44E933}" srcId="{CE104A17-9398-47C1-A7FB-ADF962BE70C3}" destId="{7F8512DD-2044-49BE-84EC-67AB457C6F24}" srcOrd="0" destOrd="0" parTransId="{DDD47D54-07C7-45D7-B0B4-CB3D1D6C9A36}" sibTransId="{EF05D411-4B18-42D4-8E73-122BE5358BCD}"/>
    <dgm:cxn modelId="{31AD6953-5014-4F7F-BF4A-0BC067BA52A5}" srcId="{B30C535E-2ED8-4219-8488-78E6B27AC438}" destId="{CE104A17-9398-47C1-A7FB-ADF962BE70C3}" srcOrd="1" destOrd="0" parTransId="{E2207147-1108-49C8-924C-BF0C4E46C84F}" sibTransId="{F6A043FB-D431-40A8-898B-251337727BFF}"/>
    <dgm:cxn modelId="{B00EA391-1241-4B86-A60F-7F59A42056C5}" srcId="{C6F8ED98-FF54-41C3-B1DA-F2BD5D721413}" destId="{B30C535E-2ED8-4219-8488-78E6B27AC438}" srcOrd="0" destOrd="0" parTransId="{7C963870-AB62-4DAC-99AC-00492192AC37}" sibTransId="{7799CD34-9D82-4ADE-82F5-845FDDE09F5A}"/>
    <dgm:cxn modelId="{69D8A2DF-9D33-41B2-AC9D-2D348FCA453B}" type="presOf" srcId="{E2207147-1108-49C8-924C-BF0C4E46C84F}" destId="{0298B586-2C81-460F-B9E4-0C82838AD271}" srcOrd="0" destOrd="0" presId="urn:microsoft.com/office/officeart/2005/8/layout/hierarchy1"/>
    <dgm:cxn modelId="{ABE5FA26-6F7C-4D62-981B-F6EE8782D70F}" type="presOf" srcId="{C6F8ED98-FF54-41C3-B1DA-F2BD5D721413}" destId="{A5777896-29BE-4902-B0F0-8E96947E75C8}" srcOrd="0" destOrd="0" presId="urn:microsoft.com/office/officeart/2005/8/layout/hierarchy1"/>
    <dgm:cxn modelId="{A6A86E04-93D2-4C45-B2A8-D62C3A4C28D9}" type="presOf" srcId="{0ADF2140-39CE-43AD-91CF-BC22801F0239}" destId="{B3B7EB6A-8207-41E6-A976-EFAAA98FEBC4}" srcOrd="0" destOrd="0" presId="urn:microsoft.com/office/officeart/2005/8/layout/hierarchy1"/>
    <dgm:cxn modelId="{866CBA7B-DEFD-416D-9661-9126DD079993}" srcId="{C7614C20-FF7B-4680-B5A3-55DCB89A6BDD}" destId="{9FDB2B0F-1D0C-4C62-85AD-9E2AA52EEBC3}" srcOrd="0" destOrd="0" parTransId="{2F258AA8-6A00-4C18-9D25-2C3CDFC003E1}" sibTransId="{475CBC8D-E664-430E-B3FE-336E1558B7C4}"/>
    <dgm:cxn modelId="{35F0802D-F81F-4540-9154-A7D7FF141149}" type="presOf" srcId="{CE104A17-9398-47C1-A7FB-ADF962BE70C3}" destId="{77E841EA-6140-498B-AD71-8F4F18CB2AFE}" srcOrd="0" destOrd="0" presId="urn:microsoft.com/office/officeart/2005/8/layout/hierarchy1"/>
    <dgm:cxn modelId="{083B1309-F5C8-4D41-B474-40890E020181}" type="presOf" srcId="{9FDB2B0F-1D0C-4C62-85AD-9E2AA52EEBC3}" destId="{D8AEFB82-FFE2-4D6A-B118-3580BCADDD51}" srcOrd="0" destOrd="0" presId="urn:microsoft.com/office/officeart/2005/8/layout/hierarchy1"/>
    <dgm:cxn modelId="{EAD3597C-E511-4CE8-9278-C6609581D826}" type="presOf" srcId="{C7614C20-FF7B-4680-B5A3-55DCB89A6BDD}" destId="{C2AC9AB1-2EDD-4908-AB2E-844D30929DA9}" srcOrd="0" destOrd="0" presId="urn:microsoft.com/office/officeart/2005/8/layout/hierarchy1"/>
    <dgm:cxn modelId="{EFDFD23E-3C3C-4F7E-BF13-8B521EA8DD41}" type="presOf" srcId="{2F258AA8-6A00-4C18-9D25-2C3CDFC003E1}" destId="{0B67CE24-EB0B-4773-9816-4D2E484E7EF2}" srcOrd="0" destOrd="0" presId="urn:microsoft.com/office/officeart/2005/8/layout/hierarchy1"/>
    <dgm:cxn modelId="{87495B5B-A1C0-4FFC-925B-849F67F7CDF0}" type="presOf" srcId="{B30C535E-2ED8-4219-8488-78E6B27AC438}" destId="{7DF8C837-A89A-42C0-B56A-6A31A69BC5E9}" srcOrd="0" destOrd="0" presId="urn:microsoft.com/office/officeart/2005/8/layout/hierarchy1"/>
    <dgm:cxn modelId="{902A19EA-3A06-4C93-B9AA-6DC4A7AD3EB7}" type="presOf" srcId="{7F8512DD-2044-49BE-84EC-67AB457C6F24}" destId="{2FBA9A82-1CCE-4A1C-9F7F-E4ACF761C082}" srcOrd="0" destOrd="0" presId="urn:microsoft.com/office/officeart/2005/8/layout/hierarchy1"/>
    <dgm:cxn modelId="{50D84D35-4514-4D95-A4D6-C3FD2ADB1681}" type="presOf" srcId="{DDD47D54-07C7-45D7-B0B4-CB3D1D6C9A36}" destId="{AD4B36A6-09E1-428C-A23E-D07980C529FC}" srcOrd="0" destOrd="0" presId="urn:microsoft.com/office/officeart/2005/8/layout/hierarchy1"/>
    <dgm:cxn modelId="{9057B470-DC95-4C73-96F9-ECB1FB885010}" srcId="{B30C535E-2ED8-4219-8488-78E6B27AC438}" destId="{C7614C20-FF7B-4680-B5A3-55DCB89A6BDD}" srcOrd="0" destOrd="0" parTransId="{0ADF2140-39CE-43AD-91CF-BC22801F0239}" sibTransId="{7D82565E-75E6-4B64-B4F4-576624BD95B8}"/>
    <dgm:cxn modelId="{2526FC57-C64A-43A5-A915-D812242FF072}" type="presParOf" srcId="{A5777896-29BE-4902-B0F0-8E96947E75C8}" destId="{81B96C34-165B-425D-A4FA-74D1897EC9FF}" srcOrd="0" destOrd="0" presId="urn:microsoft.com/office/officeart/2005/8/layout/hierarchy1"/>
    <dgm:cxn modelId="{926269BF-19A7-4C1D-A6AD-41DC3868CD96}" type="presParOf" srcId="{81B96C34-165B-425D-A4FA-74D1897EC9FF}" destId="{55EF11E8-CFE1-4A05-A83C-0012744D8745}" srcOrd="0" destOrd="0" presId="urn:microsoft.com/office/officeart/2005/8/layout/hierarchy1"/>
    <dgm:cxn modelId="{786F200B-9519-44E3-AF6E-3FBFC4769B21}" type="presParOf" srcId="{55EF11E8-CFE1-4A05-A83C-0012744D8745}" destId="{68719D97-2620-443C-86C2-FAEE7BCE065C}" srcOrd="0" destOrd="0" presId="urn:microsoft.com/office/officeart/2005/8/layout/hierarchy1"/>
    <dgm:cxn modelId="{CBA29E0D-191C-4BB1-A6B2-B7998EE4C32F}" type="presParOf" srcId="{55EF11E8-CFE1-4A05-A83C-0012744D8745}" destId="{7DF8C837-A89A-42C0-B56A-6A31A69BC5E9}" srcOrd="1" destOrd="0" presId="urn:microsoft.com/office/officeart/2005/8/layout/hierarchy1"/>
    <dgm:cxn modelId="{616A72AD-1BDD-41D2-AF57-56941D79F8BD}" type="presParOf" srcId="{81B96C34-165B-425D-A4FA-74D1897EC9FF}" destId="{062540CF-10E1-4814-A1B3-D63843330A76}" srcOrd="1" destOrd="0" presId="urn:microsoft.com/office/officeart/2005/8/layout/hierarchy1"/>
    <dgm:cxn modelId="{924F9DAA-8F8E-443F-A54E-2EBB0E8F6167}" type="presParOf" srcId="{062540CF-10E1-4814-A1B3-D63843330A76}" destId="{B3B7EB6A-8207-41E6-A976-EFAAA98FEBC4}" srcOrd="0" destOrd="0" presId="urn:microsoft.com/office/officeart/2005/8/layout/hierarchy1"/>
    <dgm:cxn modelId="{78E0B9EB-7DE5-4C5B-9D2A-F26B90CB1608}" type="presParOf" srcId="{062540CF-10E1-4814-A1B3-D63843330A76}" destId="{9A22B16F-CFBA-4FAF-8927-67BF68837122}" srcOrd="1" destOrd="0" presId="urn:microsoft.com/office/officeart/2005/8/layout/hierarchy1"/>
    <dgm:cxn modelId="{9AE3835D-21CE-41BE-A489-FD73A7F1222C}" type="presParOf" srcId="{9A22B16F-CFBA-4FAF-8927-67BF68837122}" destId="{322D531A-AF26-40AD-92D9-2B1F9A37A9F6}" srcOrd="0" destOrd="0" presId="urn:microsoft.com/office/officeart/2005/8/layout/hierarchy1"/>
    <dgm:cxn modelId="{CD12869E-3920-497B-A65E-7929777269BC}" type="presParOf" srcId="{322D531A-AF26-40AD-92D9-2B1F9A37A9F6}" destId="{BAC76640-0189-43C2-9D7D-810E52F77703}" srcOrd="0" destOrd="0" presId="urn:microsoft.com/office/officeart/2005/8/layout/hierarchy1"/>
    <dgm:cxn modelId="{CEEB44DF-A458-46DB-835D-92F0E78B0AF7}" type="presParOf" srcId="{322D531A-AF26-40AD-92D9-2B1F9A37A9F6}" destId="{C2AC9AB1-2EDD-4908-AB2E-844D30929DA9}" srcOrd="1" destOrd="0" presId="urn:microsoft.com/office/officeart/2005/8/layout/hierarchy1"/>
    <dgm:cxn modelId="{C0AB2E83-AB23-4C9B-927C-3A35FCE41E8D}" type="presParOf" srcId="{9A22B16F-CFBA-4FAF-8927-67BF68837122}" destId="{6E791953-F60E-497B-ACD9-6E48F6DA16E1}" srcOrd="1" destOrd="0" presId="urn:microsoft.com/office/officeart/2005/8/layout/hierarchy1"/>
    <dgm:cxn modelId="{64D101C4-28DE-40E6-B295-642197B602C3}" type="presParOf" srcId="{6E791953-F60E-497B-ACD9-6E48F6DA16E1}" destId="{0B67CE24-EB0B-4773-9816-4D2E484E7EF2}" srcOrd="0" destOrd="0" presId="urn:microsoft.com/office/officeart/2005/8/layout/hierarchy1"/>
    <dgm:cxn modelId="{3779383C-4B08-47D3-A045-9E1515055E17}" type="presParOf" srcId="{6E791953-F60E-497B-ACD9-6E48F6DA16E1}" destId="{F6CBE987-7192-48B2-A018-022EA891BE36}" srcOrd="1" destOrd="0" presId="urn:microsoft.com/office/officeart/2005/8/layout/hierarchy1"/>
    <dgm:cxn modelId="{DB30BC2E-76FB-47B8-B2EF-8215836D7A46}" type="presParOf" srcId="{F6CBE987-7192-48B2-A018-022EA891BE36}" destId="{3249C7D6-3FF4-4349-B20A-C849792B2180}" srcOrd="0" destOrd="0" presId="urn:microsoft.com/office/officeart/2005/8/layout/hierarchy1"/>
    <dgm:cxn modelId="{36765E8C-A59E-43AE-BC50-CAE77970EAC8}" type="presParOf" srcId="{3249C7D6-3FF4-4349-B20A-C849792B2180}" destId="{048675B8-E955-49C0-9092-E7FFC4FF7B44}" srcOrd="0" destOrd="0" presId="urn:microsoft.com/office/officeart/2005/8/layout/hierarchy1"/>
    <dgm:cxn modelId="{A3240F56-26CC-419E-A5DC-1E209153F1F9}" type="presParOf" srcId="{3249C7D6-3FF4-4349-B20A-C849792B2180}" destId="{D8AEFB82-FFE2-4D6A-B118-3580BCADDD51}" srcOrd="1" destOrd="0" presId="urn:microsoft.com/office/officeart/2005/8/layout/hierarchy1"/>
    <dgm:cxn modelId="{FBBAAD39-9B10-4B12-BF96-D1492F2B6DA1}" type="presParOf" srcId="{F6CBE987-7192-48B2-A018-022EA891BE36}" destId="{154BFCE8-0AAA-45BE-9BE6-9F34DC0C7D4A}" srcOrd="1" destOrd="0" presId="urn:microsoft.com/office/officeart/2005/8/layout/hierarchy1"/>
    <dgm:cxn modelId="{0F798C74-3FE9-4C2E-93AD-206085577720}" type="presParOf" srcId="{062540CF-10E1-4814-A1B3-D63843330A76}" destId="{0298B586-2C81-460F-B9E4-0C82838AD271}" srcOrd="2" destOrd="0" presId="urn:microsoft.com/office/officeart/2005/8/layout/hierarchy1"/>
    <dgm:cxn modelId="{7BE15389-43DF-4EF9-B7F5-5624BCDEC5A3}" type="presParOf" srcId="{062540CF-10E1-4814-A1B3-D63843330A76}" destId="{93614FDE-1F46-4E92-BE56-5F25FA23D60F}" srcOrd="3" destOrd="0" presId="urn:microsoft.com/office/officeart/2005/8/layout/hierarchy1"/>
    <dgm:cxn modelId="{BA6E3E35-5F83-4788-81FD-6D9B850E5325}" type="presParOf" srcId="{93614FDE-1F46-4E92-BE56-5F25FA23D60F}" destId="{69D25162-6D5A-4ED6-87ED-9EC71A695EE5}" srcOrd="0" destOrd="0" presId="urn:microsoft.com/office/officeart/2005/8/layout/hierarchy1"/>
    <dgm:cxn modelId="{E8121FF7-8666-4204-AAB8-09CE2E5A4AC7}" type="presParOf" srcId="{69D25162-6D5A-4ED6-87ED-9EC71A695EE5}" destId="{5ED47233-C368-404D-A050-07F3E83DEDFA}" srcOrd="0" destOrd="0" presId="urn:microsoft.com/office/officeart/2005/8/layout/hierarchy1"/>
    <dgm:cxn modelId="{ADE93575-3E19-4BB8-9C3B-FA7075C20E55}" type="presParOf" srcId="{69D25162-6D5A-4ED6-87ED-9EC71A695EE5}" destId="{77E841EA-6140-498B-AD71-8F4F18CB2AFE}" srcOrd="1" destOrd="0" presId="urn:microsoft.com/office/officeart/2005/8/layout/hierarchy1"/>
    <dgm:cxn modelId="{04F615C3-9B40-415B-AED4-5B9081EF3427}" type="presParOf" srcId="{93614FDE-1F46-4E92-BE56-5F25FA23D60F}" destId="{BA72F43B-8CEC-4625-9ECB-5C617204F200}" srcOrd="1" destOrd="0" presId="urn:microsoft.com/office/officeart/2005/8/layout/hierarchy1"/>
    <dgm:cxn modelId="{96D7AA3B-1696-4D7A-AE90-98B3B5014B09}" type="presParOf" srcId="{BA72F43B-8CEC-4625-9ECB-5C617204F200}" destId="{AD4B36A6-09E1-428C-A23E-D07980C529FC}" srcOrd="0" destOrd="0" presId="urn:microsoft.com/office/officeart/2005/8/layout/hierarchy1"/>
    <dgm:cxn modelId="{89D94464-4CFB-4C1A-9C74-2E6D6A7CED7C}" type="presParOf" srcId="{BA72F43B-8CEC-4625-9ECB-5C617204F200}" destId="{746E2A96-B767-4ACD-9C5C-A510E3691DA4}" srcOrd="1" destOrd="0" presId="urn:microsoft.com/office/officeart/2005/8/layout/hierarchy1"/>
    <dgm:cxn modelId="{09CC9087-74E2-4E8E-B5BF-4E3F2E0D1304}" type="presParOf" srcId="{746E2A96-B767-4ACD-9C5C-A510E3691DA4}" destId="{EF7AE0CC-B730-4728-8E92-52E56B25D9E0}" srcOrd="0" destOrd="0" presId="urn:microsoft.com/office/officeart/2005/8/layout/hierarchy1"/>
    <dgm:cxn modelId="{E5768D64-6FF5-44B0-9DD6-7EA9511D7E13}" type="presParOf" srcId="{EF7AE0CC-B730-4728-8E92-52E56B25D9E0}" destId="{37779A1F-4355-41BB-B479-3FAC5FD64721}" srcOrd="0" destOrd="0" presId="urn:microsoft.com/office/officeart/2005/8/layout/hierarchy1"/>
    <dgm:cxn modelId="{1FDD0960-8955-4A3D-A3B1-809C84D6806C}" type="presParOf" srcId="{EF7AE0CC-B730-4728-8E92-52E56B25D9E0}" destId="{2FBA9A82-1CCE-4A1C-9F7F-E4ACF761C082}" srcOrd="1" destOrd="0" presId="urn:microsoft.com/office/officeart/2005/8/layout/hierarchy1"/>
    <dgm:cxn modelId="{3174BE33-4661-4699-B16E-89ED25E09618}" type="presParOf" srcId="{746E2A96-B767-4ACD-9C5C-A510E3691DA4}" destId="{96C30F6C-9A40-49D7-B70B-849242C886D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4B36A6-09E1-428C-A23E-D07980C529FC}">
      <dsp:nvSpPr>
        <dsp:cNvPr id="0" name=""/>
        <dsp:cNvSpPr/>
      </dsp:nvSpPr>
      <dsp:spPr>
        <a:xfrm>
          <a:off x="5609093" y="3801450"/>
          <a:ext cx="91440" cy="6603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60338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98B586-2C81-460F-B9E4-0C82838AD271}">
      <dsp:nvSpPr>
        <dsp:cNvPr id="0" name=""/>
        <dsp:cNvSpPr/>
      </dsp:nvSpPr>
      <dsp:spPr>
        <a:xfrm>
          <a:off x="4267281" y="1699339"/>
          <a:ext cx="1387531" cy="6603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0001"/>
              </a:lnTo>
              <a:lnTo>
                <a:pt x="1387531" y="450001"/>
              </a:lnTo>
              <a:lnTo>
                <a:pt x="1387531" y="660338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67CE24-EB0B-4773-9816-4D2E484E7EF2}">
      <dsp:nvSpPr>
        <dsp:cNvPr id="0" name=""/>
        <dsp:cNvSpPr/>
      </dsp:nvSpPr>
      <dsp:spPr>
        <a:xfrm>
          <a:off x="2834030" y="3801450"/>
          <a:ext cx="91440" cy="6603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60338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B7EB6A-8207-41E6-A976-EFAAA98FEBC4}">
      <dsp:nvSpPr>
        <dsp:cNvPr id="0" name=""/>
        <dsp:cNvSpPr/>
      </dsp:nvSpPr>
      <dsp:spPr>
        <a:xfrm>
          <a:off x="2879750" y="1699339"/>
          <a:ext cx="1387531" cy="660338"/>
        </a:xfrm>
        <a:custGeom>
          <a:avLst/>
          <a:gdLst/>
          <a:ahLst/>
          <a:cxnLst/>
          <a:rect l="0" t="0" r="0" b="0"/>
          <a:pathLst>
            <a:path>
              <a:moveTo>
                <a:pt x="1387531" y="0"/>
              </a:moveTo>
              <a:lnTo>
                <a:pt x="1387531" y="450001"/>
              </a:lnTo>
              <a:lnTo>
                <a:pt x="0" y="450001"/>
              </a:lnTo>
              <a:lnTo>
                <a:pt x="0" y="660338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719D97-2620-443C-86C2-FAEE7BCE065C}">
      <dsp:nvSpPr>
        <dsp:cNvPr id="0" name=""/>
        <dsp:cNvSpPr/>
      </dsp:nvSpPr>
      <dsp:spPr>
        <a:xfrm>
          <a:off x="2760868" y="442"/>
          <a:ext cx="3012825" cy="1698896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DF8C837-A89A-42C0-B56A-6A31A69BC5E9}">
      <dsp:nvSpPr>
        <dsp:cNvPr id="0" name=""/>
        <dsp:cNvSpPr/>
      </dsp:nvSpPr>
      <dsp:spPr>
        <a:xfrm>
          <a:off x="3013147" y="240107"/>
          <a:ext cx="3012825" cy="1698896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БИБЛИОТЕКА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62906" y="289866"/>
        <a:ext cx="2913307" cy="1599378"/>
      </dsp:txXfrm>
    </dsp:sp>
    <dsp:sp modelId="{BAC76640-0189-43C2-9D7D-810E52F77703}">
      <dsp:nvSpPr>
        <dsp:cNvPr id="0" name=""/>
        <dsp:cNvSpPr/>
      </dsp:nvSpPr>
      <dsp:spPr>
        <a:xfrm>
          <a:off x="1744497" y="2359678"/>
          <a:ext cx="2270506" cy="14417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2AC9AB1-2EDD-4908-AB2E-844D30929DA9}">
      <dsp:nvSpPr>
        <dsp:cNvPr id="0" name=""/>
        <dsp:cNvSpPr/>
      </dsp:nvSpPr>
      <dsp:spPr>
        <a:xfrm>
          <a:off x="1996775" y="2599343"/>
          <a:ext cx="2270506" cy="1441771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БИБЛИО</a:t>
          </a:r>
          <a:endParaRPr lang="ru-RU" sz="32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39003" y="2641571"/>
        <a:ext cx="2186050" cy="1357315"/>
      </dsp:txXfrm>
    </dsp:sp>
    <dsp:sp modelId="{048675B8-E955-49C0-9092-E7FFC4FF7B44}">
      <dsp:nvSpPr>
        <dsp:cNvPr id="0" name=""/>
        <dsp:cNvSpPr/>
      </dsp:nvSpPr>
      <dsp:spPr>
        <a:xfrm>
          <a:off x="1744497" y="4461789"/>
          <a:ext cx="2270506" cy="1441771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8AEFB82-FFE2-4D6A-B118-3580BCADDD51}">
      <dsp:nvSpPr>
        <dsp:cNvPr id="0" name=""/>
        <dsp:cNvSpPr/>
      </dsp:nvSpPr>
      <dsp:spPr>
        <a:xfrm>
          <a:off x="1996775" y="4701453"/>
          <a:ext cx="2270506" cy="1441771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КНИГА</a:t>
          </a:r>
          <a:endParaRPr lang="ru-RU" sz="2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39003" y="4743681"/>
        <a:ext cx="2186050" cy="1357315"/>
      </dsp:txXfrm>
    </dsp:sp>
    <dsp:sp modelId="{5ED47233-C368-404D-A050-07F3E83DEDFA}">
      <dsp:nvSpPr>
        <dsp:cNvPr id="0" name=""/>
        <dsp:cNvSpPr/>
      </dsp:nvSpPr>
      <dsp:spPr>
        <a:xfrm>
          <a:off x="4519560" y="2359678"/>
          <a:ext cx="2270506" cy="14417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7E841EA-6140-498B-AD71-8F4F18CB2AFE}">
      <dsp:nvSpPr>
        <dsp:cNvPr id="0" name=""/>
        <dsp:cNvSpPr/>
      </dsp:nvSpPr>
      <dsp:spPr>
        <a:xfrm>
          <a:off x="4771838" y="2599343"/>
          <a:ext cx="2270506" cy="1441771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ТЕКА</a:t>
          </a:r>
          <a:endParaRPr lang="ru-RU" sz="32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14066" y="2641571"/>
        <a:ext cx="2186050" cy="1357315"/>
      </dsp:txXfrm>
    </dsp:sp>
    <dsp:sp modelId="{37779A1F-4355-41BB-B479-3FAC5FD64721}">
      <dsp:nvSpPr>
        <dsp:cNvPr id="0" name=""/>
        <dsp:cNvSpPr/>
      </dsp:nvSpPr>
      <dsp:spPr>
        <a:xfrm>
          <a:off x="4519560" y="4461789"/>
          <a:ext cx="2270506" cy="1441771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FBA9A82-1CCE-4A1C-9F7F-E4ACF761C082}">
      <dsp:nvSpPr>
        <dsp:cNvPr id="0" name=""/>
        <dsp:cNvSpPr/>
      </dsp:nvSpPr>
      <dsp:spPr>
        <a:xfrm>
          <a:off x="4771838" y="4701453"/>
          <a:ext cx="2270506" cy="1441771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ХРАНИЛИЩЕ</a:t>
          </a:r>
          <a:endParaRPr lang="ru-RU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14066" y="4743681"/>
        <a:ext cx="2186050" cy="13573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EED91-5F0B-4EED-9C8D-642A77F1EDEE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DBF7D-A334-4113-9071-CEE05F44EB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6AC55-A4D9-4F49-A5E6-47846F1ED824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427DF-5C7B-4538-9023-16BE4F8357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384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6AC55-A4D9-4F49-A5E6-47846F1ED824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427DF-5C7B-4538-9023-16BE4F8357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383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6AC55-A4D9-4F49-A5E6-47846F1ED824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427DF-5C7B-4538-9023-16BE4F8357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492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6AC55-A4D9-4F49-A5E6-47846F1ED824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427DF-5C7B-4538-9023-16BE4F8357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8284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6AC55-A4D9-4F49-A5E6-47846F1ED824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427DF-5C7B-4538-9023-16BE4F8357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349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6AC55-A4D9-4F49-A5E6-47846F1ED824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427DF-5C7B-4538-9023-16BE4F8357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172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6AC55-A4D9-4F49-A5E6-47846F1ED824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427DF-5C7B-4538-9023-16BE4F8357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168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6AC55-A4D9-4F49-A5E6-47846F1ED824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427DF-5C7B-4538-9023-16BE4F8357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047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6AC55-A4D9-4F49-A5E6-47846F1ED824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427DF-5C7B-4538-9023-16BE4F8357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804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6AC55-A4D9-4F49-A5E6-47846F1ED824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427DF-5C7B-4538-9023-16BE4F8357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386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6AC55-A4D9-4F49-A5E6-47846F1ED824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427DF-5C7B-4538-9023-16BE4F8357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43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6AC55-A4D9-4F49-A5E6-47846F1ED824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427DF-5C7B-4538-9023-16BE4F8357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955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6AC55-A4D9-4F49-A5E6-47846F1ED824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427DF-5C7B-4538-9023-16BE4F8357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001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6AC55-A4D9-4F49-A5E6-47846F1ED824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427DF-5C7B-4538-9023-16BE4F8357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904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6AC55-A4D9-4F49-A5E6-47846F1ED824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427DF-5C7B-4538-9023-16BE4F8357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596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6AC55-A4D9-4F49-A5E6-47846F1ED824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427DF-5C7B-4538-9023-16BE4F8357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166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6AC55-A4D9-4F49-A5E6-47846F1ED824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427DF-5C7B-4538-9023-16BE4F8357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165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7C6AC55-A4D9-4F49-A5E6-47846F1ED824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427DF-5C7B-4538-9023-16BE4F8357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3237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548680"/>
            <a:ext cx="8280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</a:rPr>
              <a:t>Всероссийский</a:t>
            </a:r>
            <a:endParaRPr lang="ru-RU" sz="8000" b="1" i="1" dirty="0" smtClean="0">
              <a:ln w="19050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ctr"/>
            <a:r>
              <a:rPr lang="ru-RU" sz="8000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80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</a:rPr>
              <a:t>День библиотек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626" y="4545248"/>
            <a:ext cx="5048823" cy="23759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130661"/>
            <a:ext cx="1944216" cy="345223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37935" y="3432423"/>
            <a:ext cx="25523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i="1" cap="none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Adobe Devanagari" panose="02040503050201020203" pitchFamily="18" charset="0"/>
              </a:rPr>
              <a:t>27 мая</a:t>
            </a:r>
            <a:endParaRPr lang="ru-RU" sz="5400" i="1" cap="none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00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11\Documents\Ковальчук Н.Н\Библиотеки мира\Софийский собор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3273508" cy="4572000"/>
          </a:xfrm>
          <a:prstGeom prst="rect">
            <a:avLst/>
          </a:prstGeom>
          <a:ln>
            <a:solidFill>
              <a:srgbClr val="7030A0"/>
            </a:solidFill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3075" name="Picture 3" descr="C:\Users\user11\Documents\Ковальчук Н.Н\Библиотеки мира\Страница рукописной книги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620688"/>
            <a:ext cx="3214710" cy="4572032"/>
          </a:xfrm>
          <a:prstGeom prst="rect">
            <a:avLst/>
          </a:prstGeom>
          <a:ln>
            <a:solidFill>
              <a:srgbClr val="7030A0"/>
            </a:solidFill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107504" y="5500702"/>
            <a:ext cx="40324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i="1" dirty="0" smtClean="0">
                <a:solidFill>
                  <a:srgbClr val="FFCC00"/>
                </a:solidFill>
                <a:latin typeface="Book Antiqua" panose="02040602050305030304" pitchFamily="18" charset="0"/>
              </a:rPr>
              <a:t>Софийский собор в Киеве</a:t>
            </a:r>
            <a:endParaRPr lang="ru-RU" sz="2500" b="1" i="1" dirty="0">
              <a:solidFill>
                <a:srgbClr val="FFCC00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29190" y="5500702"/>
            <a:ext cx="39290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i="1" dirty="0" smtClean="0">
                <a:solidFill>
                  <a:srgbClr val="FFCC00"/>
                </a:solidFill>
                <a:latin typeface="Book Antiqua" panose="02040602050305030304" pitchFamily="18" charset="0"/>
              </a:rPr>
              <a:t>Страница рукописного текста</a:t>
            </a:r>
            <a:endParaRPr lang="ru-RU" sz="2500" b="1" i="1" dirty="0">
              <a:solidFill>
                <a:srgbClr val="FFCC00"/>
              </a:solidFill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11\Documents\Ковальчук Н.Н\Библиотеки мира\Соф. собор 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4786346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7752" y="357166"/>
            <a:ext cx="4106736" cy="6215106"/>
          </a:xfrm>
        </p:spPr>
        <p:txBody>
          <a:bodyPr>
            <a:normAutofit lnSpcReduction="10000"/>
          </a:bodyPr>
          <a:lstStyle/>
          <a:p>
            <a:pPr marL="0" indent="450000">
              <a:spcBef>
                <a:spcPts val="0"/>
              </a:spcBef>
              <a:buNone/>
            </a:pPr>
            <a:r>
              <a:rPr lang="ru-RU" sz="2400" dirty="0" smtClean="0"/>
              <a:t>		</a:t>
            </a:r>
            <a:r>
              <a:rPr lang="ru-RU" sz="2800" b="1" i="1" dirty="0" smtClean="0">
                <a:solidFill>
                  <a:srgbClr val="FFCC00"/>
                </a:solidFill>
                <a:latin typeface="Book Antiqua" panose="02040602050305030304" pitchFamily="18" charset="0"/>
              </a:rPr>
              <a:t>Вторая же по величине крупнейшая библиотека находилась в Великом Новгороде</a:t>
            </a:r>
            <a:r>
              <a:rPr lang="ru-RU" sz="2800" b="1" i="1" dirty="0">
                <a:solidFill>
                  <a:srgbClr val="FFCC00"/>
                </a:solidFill>
                <a:latin typeface="Book Antiqua" panose="02040602050305030304" pitchFamily="18" charset="0"/>
              </a:rPr>
              <a:t>.</a:t>
            </a:r>
            <a:endParaRPr lang="ru-RU" sz="2800" b="1" i="1" dirty="0" smtClean="0">
              <a:solidFill>
                <a:srgbClr val="FFCC00"/>
              </a:solidFill>
              <a:latin typeface="Book Antiqua" panose="02040602050305030304" pitchFamily="18" charset="0"/>
            </a:endParaRPr>
          </a:p>
          <a:p>
            <a:pPr marL="0" indent="450000">
              <a:spcBef>
                <a:spcPts val="0"/>
              </a:spcBef>
              <a:buNone/>
            </a:pPr>
            <a:r>
              <a:rPr lang="ru-RU" sz="2800" b="1" i="1" dirty="0" smtClean="0">
                <a:solidFill>
                  <a:srgbClr val="FFCC00"/>
                </a:solidFill>
                <a:latin typeface="Book Antiqua" panose="02040602050305030304" pitchFamily="18" charset="0"/>
              </a:rPr>
              <a:t>     Книжный фонд библиотеки  располагался в Софийском соборе и насчитывал около тысячи рукописных книг в кожаных переплетах и старопечатных изданий.</a:t>
            </a:r>
            <a:endParaRPr lang="ru-RU" sz="2800" b="1" i="1" dirty="0">
              <a:solidFill>
                <a:srgbClr val="FFCC00"/>
              </a:solidFill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260648"/>
            <a:ext cx="5832648" cy="32545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3000" b="1" i="1" dirty="0" smtClean="0">
                <a:solidFill>
                  <a:srgbClr val="FFCC00"/>
                </a:solidFill>
                <a:latin typeface="Book Antiqua" panose="02040602050305030304" pitchFamily="18" charset="0"/>
              </a:rPr>
              <a:t>В библиотеках при монастырях создавались  летописи, переписывались и переводились книги, организовывалось их хранение и распространение</a:t>
            </a:r>
            <a:endParaRPr lang="ru-RU" sz="3000" b="1" i="1" dirty="0">
              <a:solidFill>
                <a:srgbClr val="FFCC00"/>
              </a:solidFill>
              <a:latin typeface="Book Antiqua" panose="0204060205030503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429000"/>
            <a:ext cx="4499204" cy="2923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3664" y="764704"/>
            <a:ext cx="4517136" cy="5015480"/>
          </a:xfrm>
        </p:spPr>
        <p:txBody>
          <a:bodyPr>
            <a:normAutofit/>
          </a:bodyPr>
          <a:lstStyle/>
          <a:p>
            <a:pPr marL="0" indent="450000" algn="ctr">
              <a:buNone/>
            </a:pPr>
            <a:r>
              <a:rPr lang="ru-RU" dirty="0" smtClean="0"/>
              <a:t>		</a:t>
            </a:r>
            <a:r>
              <a:rPr lang="ru-RU" sz="2800" b="1" i="1" dirty="0" smtClean="0">
                <a:solidFill>
                  <a:srgbClr val="FFCC00"/>
                </a:solidFill>
                <a:latin typeface="Book Antiqua" panose="02040602050305030304" pitchFamily="18" charset="0"/>
              </a:rPr>
              <a:t>Значение первых библиотек, которые были просветительскими учреждениями, книжными мастерскими, ”книгохранилищами” огромно. Они смогли сберечь, сохранить для нас ценнейшие памятниками старины</a:t>
            </a:r>
            <a:r>
              <a:rPr lang="ru-RU" b="1" i="1" dirty="0" smtClean="0">
                <a:solidFill>
                  <a:srgbClr val="FFCC00"/>
                </a:solidFill>
                <a:latin typeface="Book Antiqua" panose="02040602050305030304" pitchFamily="18" charset="0"/>
              </a:rPr>
              <a:t>. </a:t>
            </a:r>
            <a:endParaRPr lang="ru-RU" b="1" i="1" dirty="0">
              <a:solidFill>
                <a:srgbClr val="FFCC00"/>
              </a:solidFill>
              <a:latin typeface="Book Antiqua" panose="02040602050305030304" pitchFamily="18" charset="0"/>
            </a:endParaRPr>
          </a:p>
        </p:txBody>
      </p:sp>
      <p:pic>
        <p:nvPicPr>
          <p:cNvPr id="3075" name="Picture 3" descr="C:\Users\user11\Documents\Ковальчук Н.Н\История библиотек\Повесть временных лет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4643438" y="428604"/>
            <a:ext cx="4143404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86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02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2286016"/>
          </a:xfr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6000" b="1" i="1" spc="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</a:rPr>
              <a:t>Крупнейшие </a:t>
            </a:r>
            <a:br>
              <a:rPr lang="ru-RU" sz="6000" b="1" i="1" spc="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</a:rPr>
            </a:br>
            <a:r>
              <a:rPr lang="ru-RU" sz="6000" b="1" i="1" spc="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</a:rPr>
              <a:t>библиотеки мира</a:t>
            </a:r>
            <a:endParaRPr lang="ru-RU" sz="5800" b="1" i="1" spc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212976"/>
            <a:ext cx="3336602" cy="33366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149080"/>
            <a:ext cx="4489736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6248" y="1928802"/>
            <a:ext cx="4614866" cy="466726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FFCC00"/>
                </a:solidFill>
              </a:rPr>
              <a:t>	</a:t>
            </a:r>
            <a:r>
              <a:rPr lang="ru-RU" sz="2400" i="1" dirty="0" smtClean="0">
                <a:solidFill>
                  <a:srgbClr val="FFCC00"/>
                </a:solidFill>
                <a:latin typeface="Book Antiqua" panose="02040602050305030304" pitchFamily="18" charset="0"/>
              </a:rPr>
              <a:t>Британская библиотека — национальная библиотека Великобритании. Закон об её создании путём объединения библиотеки Британского музея и ряда менее значимых собраний был принят парламентом в 1972 г.; новое здание библиотеки в Лондоне открылось 1 июля 1973 г. </a:t>
            </a:r>
          </a:p>
          <a:p>
            <a:pPr>
              <a:buNone/>
            </a:pPr>
            <a:r>
              <a:rPr lang="ru-RU" sz="2400" i="1" dirty="0" smtClean="0">
                <a:solidFill>
                  <a:srgbClr val="FFCC00"/>
                </a:solidFill>
                <a:latin typeface="Book Antiqua" panose="02040602050305030304" pitchFamily="18" charset="0"/>
              </a:rPr>
              <a:t>		Крупнейшая библиотека мира (число единиц хранения превышает 150 млн).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85728"/>
            <a:ext cx="8286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CC00"/>
                </a:solidFill>
                <a:latin typeface="Book Antiqua" panose="02040602050305030304" pitchFamily="18" charset="0"/>
              </a:rPr>
              <a:t>Британская библиотека</a:t>
            </a:r>
          </a:p>
          <a:p>
            <a:pPr algn="ctr"/>
            <a:r>
              <a:rPr lang="ru-RU" sz="4000" b="1" i="1" dirty="0" smtClean="0">
                <a:solidFill>
                  <a:srgbClr val="FFCC00"/>
                </a:solidFill>
                <a:latin typeface="Book Antiqua" panose="02040602050305030304" pitchFamily="18" charset="0"/>
              </a:rPr>
              <a:t>	Великобритания, Лондон.</a:t>
            </a:r>
            <a:endParaRPr lang="ru-RU" sz="4000" b="1" i="1" dirty="0">
              <a:solidFill>
                <a:srgbClr val="FFCC00"/>
              </a:solidFill>
              <a:latin typeface="Book Antiqua" panose="0204060205030503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988" y="2996952"/>
            <a:ext cx="4241574" cy="3300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i="1" dirty="0" smtClean="0">
                <a:solidFill>
                  <a:srgbClr val="FFCC00"/>
                </a:solidFill>
                <a:latin typeface="Book Antiqua" panose="02040602050305030304" pitchFamily="18" charset="0"/>
              </a:rPr>
              <a:t>Библиотека Конгресса США, Вашингтон</a:t>
            </a:r>
            <a:endParaRPr lang="ru-RU" dirty="0">
              <a:solidFill>
                <a:srgbClr val="FFCC0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79512" y="1772816"/>
            <a:ext cx="4464496" cy="50851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b="1" i="1" dirty="0" smtClean="0">
                <a:solidFill>
                  <a:srgbClr val="FFCC00"/>
                </a:solidFill>
                <a:latin typeface="Book Antiqua" panose="02040602050305030304" pitchFamily="18" charset="0"/>
              </a:rPr>
              <a:t>Библиотека Конгресса — национальная библиотека США, одна из крупнейших библиотек мира. Расположена в Вашингтоне. Является научной библиотекой Конгресса США, обслуживает правительственные органы, исследовательские учреждения, научных работников, частные фирмы и промышленные компании, школы. Число единиц хранения – 145 млн.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636912"/>
            <a:ext cx="4089775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47774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rgbClr val="FFCC00"/>
                </a:solidFill>
                <a:latin typeface="Book Antiqua" panose="02040602050305030304" pitchFamily="18" charset="0"/>
              </a:rPr>
              <a:t>Нью-Йоркская публичная библиотека США,  Нью-Йорк  </a:t>
            </a:r>
            <a:endParaRPr lang="ru-RU" dirty="0">
              <a:solidFill>
                <a:srgbClr val="FFCC00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496" y="1524000"/>
            <a:ext cx="4465066" cy="50482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500" b="1" i="1" dirty="0" smtClean="0">
                <a:latin typeface="Book Antiqua" panose="02040602050305030304" pitchFamily="18" charset="0"/>
              </a:rPr>
              <a:t>		</a:t>
            </a:r>
            <a:r>
              <a:rPr lang="ru-RU" sz="2500" b="1" i="1" dirty="0" smtClean="0">
                <a:solidFill>
                  <a:srgbClr val="FFCC00"/>
                </a:solidFill>
                <a:latin typeface="Book Antiqua" panose="02040602050305030304" pitchFamily="18" charset="0"/>
              </a:rPr>
              <a:t>Нью-Йоркская публичная библиотека </a:t>
            </a:r>
            <a:r>
              <a:rPr lang="en-US" sz="2500" b="1" i="1" dirty="0" smtClean="0">
                <a:solidFill>
                  <a:srgbClr val="FFCC00"/>
                </a:solidFill>
                <a:latin typeface="Book Antiqua" panose="02040602050305030304" pitchFamily="18" charset="0"/>
              </a:rPr>
              <a:t>— </a:t>
            </a:r>
            <a:r>
              <a:rPr lang="ru-RU" sz="2500" b="1" i="1" dirty="0" smtClean="0">
                <a:solidFill>
                  <a:srgbClr val="FFCC00"/>
                </a:solidFill>
                <a:latin typeface="Book Antiqua" panose="02040602050305030304" pitchFamily="18" charset="0"/>
              </a:rPr>
              <a:t>одна из крупнейших библиотек мира</a:t>
            </a:r>
            <a:r>
              <a:rPr lang="en-US" sz="2500" b="1" i="1" dirty="0" smtClean="0">
                <a:solidFill>
                  <a:srgbClr val="FFCC00"/>
                </a:solidFill>
                <a:latin typeface="Book Antiqua" panose="02040602050305030304" pitchFamily="18" charset="0"/>
              </a:rPr>
              <a:t>. </a:t>
            </a:r>
            <a:r>
              <a:rPr lang="ru-RU" sz="2500" b="1" i="1" dirty="0" smtClean="0">
                <a:solidFill>
                  <a:srgbClr val="FFCC00"/>
                </a:solidFill>
                <a:latin typeface="Book Antiqua" panose="02040602050305030304" pitchFamily="18" charset="0"/>
              </a:rPr>
              <a:t>Кроме того, одна из крупнейших научных библиотечных систем в мире. Является частной некоммерческой организацией с публичной миссией. Число единиц хранения – 53,1 млн.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2071678"/>
            <a:ext cx="442915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52400"/>
            <a:ext cx="8929718" cy="1633526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rgbClr val="FFCC00"/>
                </a:solidFill>
                <a:latin typeface="Book Antiqua" panose="02040602050305030304" pitchFamily="18" charset="0"/>
              </a:rPr>
              <a:t>Российская    государственная библиотека. </a:t>
            </a:r>
            <a:br>
              <a:rPr lang="ru-RU" sz="3600" b="1" i="1" dirty="0" smtClean="0">
                <a:solidFill>
                  <a:srgbClr val="FFCC00"/>
                </a:solidFill>
                <a:latin typeface="Book Antiqua" panose="02040602050305030304" pitchFamily="18" charset="0"/>
              </a:rPr>
            </a:br>
            <a:r>
              <a:rPr lang="ru-RU" sz="3600" b="1" i="1" dirty="0" smtClean="0">
                <a:solidFill>
                  <a:srgbClr val="FFCC00"/>
                </a:solidFill>
                <a:latin typeface="Book Antiqua" panose="02040602050305030304" pitchFamily="18" charset="0"/>
              </a:rPr>
              <a:t>Россия,  Москва.</a:t>
            </a:r>
            <a:endParaRPr lang="ru-RU" sz="3600" dirty="0">
              <a:solidFill>
                <a:srgbClr val="FFCC00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Picture 2" descr="C:\Documents and Settings\Admin\Мои документы\Мама\презентация\Рос. гос. библ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15616" y="1916832"/>
            <a:ext cx="6984776" cy="5237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44908988"/>
              </p:ext>
            </p:extLst>
          </p:nvPr>
        </p:nvGraphicFramePr>
        <p:xfrm>
          <a:off x="1628484" y="404664"/>
          <a:ext cx="8786842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Содержимое 4" descr="office30.gif"/>
          <p:cNvPicPr>
            <a:picLocks noGrp="1" noChangeAspect="1"/>
          </p:cNvPicPr>
          <p:nvPr>
            <p:ph sz="half" idx="2"/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tretch>
            <a:fillRect/>
          </a:stretch>
        </p:blipFill>
        <p:spPr>
          <a:xfrm rot="20955443">
            <a:off x="622422" y="381936"/>
            <a:ext cx="2012124" cy="2268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-136933" y="297979"/>
            <a:ext cx="9144000" cy="37444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50" dirty="0" smtClean="0"/>
              <a:t>		</a:t>
            </a:r>
            <a:r>
              <a:rPr lang="ru-RU" sz="1900" b="1" i="1" dirty="0" smtClean="0">
                <a:solidFill>
                  <a:srgbClr val="FFCC00"/>
                </a:solidFill>
                <a:latin typeface="Book Antiqua" panose="02040602050305030304" pitchFamily="18" charset="0"/>
              </a:rPr>
              <a:t>Российская государственная библиотека (бывшее название Государственная библиотека СССР им. В. И. Ленина, «</a:t>
            </a:r>
            <a:r>
              <a:rPr lang="ru-RU" sz="1900" b="1" i="1" dirty="0" err="1" smtClean="0">
                <a:solidFill>
                  <a:srgbClr val="FFCC00"/>
                </a:solidFill>
                <a:latin typeface="Book Antiqua" panose="02040602050305030304" pitchFamily="18" charset="0"/>
              </a:rPr>
              <a:t>Ленинка</a:t>
            </a:r>
            <a:r>
              <a:rPr lang="ru-RU" sz="1900" b="1" i="1" dirty="0" smtClean="0">
                <a:solidFill>
                  <a:srgbClr val="FFCC00"/>
                </a:solidFill>
                <a:latin typeface="Book Antiqua" panose="02040602050305030304" pitchFamily="18" charset="0"/>
              </a:rPr>
              <a:t>». Переименована 29 января 1992 года) — крупнейшая российская публичная библиотека. Создана на основе библиотеки </a:t>
            </a:r>
            <a:r>
              <a:rPr lang="ru-RU" sz="1900" b="1" i="1" dirty="0" err="1" smtClean="0">
                <a:solidFill>
                  <a:srgbClr val="FFCC00"/>
                </a:solidFill>
                <a:latin typeface="Book Antiqua" panose="02040602050305030304" pitchFamily="18" charset="0"/>
              </a:rPr>
              <a:t>Румянцевского</a:t>
            </a:r>
            <a:r>
              <a:rPr lang="ru-RU" sz="1900" b="1" i="1" dirty="0" smtClean="0">
                <a:solidFill>
                  <a:srgbClr val="FFCC00"/>
                </a:solidFill>
                <a:latin typeface="Book Antiqua" panose="02040602050305030304" pitchFamily="18" charset="0"/>
              </a:rPr>
              <a:t> музея. В стенах Российской государственной библиотеки находится уникальное собрание отечественных и зарубежных документов на 367 языках мира; объем её фонда превышает 43 </a:t>
            </a:r>
            <a:r>
              <a:rPr lang="ru-RU" sz="1900" b="1" i="1" dirty="0" err="1" smtClean="0">
                <a:solidFill>
                  <a:srgbClr val="FFCC00"/>
                </a:solidFill>
                <a:latin typeface="Book Antiqua" panose="02040602050305030304" pitchFamily="18" charset="0"/>
              </a:rPr>
              <a:t>млн</a:t>
            </a:r>
            <a:r>
              <a:rPr lang="ru-RU" sz="1900" b="1" i="1" dirty="0" smtClean="0">
                <a:solidFill>
                  <a:srgbClr val="FFCC00"/>
                </a:solidFill>
                <a:latin typeface="Book Antiqua" panose="02040602050305030304" pitchFamily="18" charset="0"/>
              </a:rPr>
              <a:t> единиц хранения. Здесь имеются специализированные собрания карт, нот, звукозаписей, редких книг, диссертаций, газет и других видов изданий. По «Закону об обязательном экземпляре документов № 77-ФЗ от 29.12.1994 г.» Российская государственная библиотека является местом хранения обязательного экземпляра всей выходящей в России печатной продукции</a:t>
            </a:r>
          </a:p>
        </p:txBody>
      </p:sp>
      <p:pic>
        <p:nvPicPr>
          <p:cNvPr id="1026" name="Picture 2" descr="C:\Documents and Settings\Admin\Мои документы\Мама\презентация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005411"/>
            <a:ext cx="3895515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62088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rgbClr val="FFCC00"/>
                </a:solidFill>
                <a:latin typeface="Book Antiqua" panose="02040602050305030304" pitchFamily="18" charset="0"/>
              </a:rPr>
              <a:t>Российская национальная библиотека    </a:t>
            </a:r>
            <a:br>
              <a:rPr lang="ru-RU" sz="3600" b="1" i="1" dirty="0" smtClean="0">
                <a:solidFill>
                  <a:srgbClr val="FFCC00"/>
                </a:solidFill>
                <a:latin typeface="Book Antiqua" panose="02040602050305030304" pitchFamily="18" charset="0"/>
              </a:rPr>
            </a:br>
            <a:r>
              <a:rPr lang="ru-RU" sz="3600" b="1" i="1" dirty="0" smtClean="0">
                <a:solidFill>
                  <a:srgbClr val="FFCC00"/>
                </a:solidFill>
                <a:latin typeface="Book Antiqua" panose="02040602050305030304" pitchFamily="18" charset="0"/>
              </a:rPr>
              <a:t> Россия, Санкт-Петербург.</a:t>
            </a:r>
            <a:endParaRPr lang="ru-RU" sz="3600" dirty="0">
              <a:solidFill>
                <a:srgbClr val="FFCC00"/>
              </a:solidFill>
              <a:latin typeface="Book Antiqua" panose="02040602050305030304" pitchFamily="18" charset="0"/>
            </a:endParaRPr>
          </a:p>
        </p:txBody>
      </p:sp>
      <p:pic>
        <p:nvPicPr>
          <p:cNvPr id="7170" name="Picture 2" descr="C:\Documents and Settings\Admin\Мои документы\Мама\презентация\8V6QHECAETNIBICA25AL6LCAHSIJS6CA5VEUIACANC226NCAEPOU3WCAB6TRE6CATBT99DCASFFV1HCALQ2NJQCAT91UV3CAU6VV1ICAZXA0FKCAUDM237CA8ZBYEICAGR23MZCATPEVDPCAH9WX2ECAO6IX7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31640" y="2014873"/>
            <a:ext cx="6480720" cy="48542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214290"/>
            <a:ext cx="5143536" cy="642942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 		</a:t>
            </a:r>
            <a:r>
              <a:rPr lang="ru-RU" b="1" i="1" dirty="0" smtClean="0">
                <a:solidFill>
                  <a:srgbClr val="FFCC00"/>
                </a:solidFill>
                <a:latin typeface="Book Antiqua" panose="02040602050305030304" pitchFamily="18" charset="0"/>
              </a:rPr>
              <a:t>Российская национальная библиотека (до 1917 года — Императорская публичная библиотека, до 1925 года — Российская публичная библиотека, до 27 марта 1992 года — Государственная публичная библиотека (с 1932 года — имени М. Е. Салтыкова-Щедрина); неофициально — «</a:t>
            </a:r>
            <a:r>
              <a:rPr lang="ru-RU" b="1" i="1" dirty="0" err="1" smtClean="0">
                <a:solidFill>
                  <a:srgbClr val="FFCC00"/>
                </a:solidFill>
                <a:latin typeface="Book Antiqua" panose="02040602050305030304" pitchFamily="18" charset="0"/>
              </a:rPr>
              <a:t>Публичка</a:t>
            </a:r>
            <a:r>
              <a:rPr lang="ru-RU" b="1" i="1" dirty="0" smtClean="0">
                <a:solidFill>
                  <a:srgbClr val="FFCC00"/>
                </a:solidFill>
                <a:latin typeface="Book Antiqua" panose="02040602050305030304" pitchFamily="18" charset="0"/>
              </a:rPr>
              <a:t>») — одна из первых публичных библиотек в Восточной Европе, расположена в Санкт-Петербурге. Согласно указу Президента России, является особо ценным объектом национального наследия и составляет историческое и культурное достояние народов Российской Федерации. Одна из крупнейших библиотек мира.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CC00"/>
                </a:solidFill>
                <a:latin typeface="Book Antiqua" panose="02040602050305030304" pitchFamily="18" charset="0"/>
              </a:rPr>
              <a:t>		В ее фондах — около 36 </a:t>
            </a:r>
            <a:r>
              <a:rPr lang="ru-RU" b="1" i="1" dirty="0" err="1" smtClean="0">
                <a:solidFill>
                  <a:srgbClr val="FFCC00"/>
                </a:solidFill>
                <a:latin typeface="Book Antiqua" panose="02040602050305030304" pitchFamily="18" charset="0"/>
              </a:rPr>
              <a:t>млн</a:t>
            </a:r>
            <a:r>
              <a:rPr lang="ru-RU" b="1" i="1" dirty="0" smtClean="0">
                <a:solidFill>
                  <a:srgbClr val="FFCC00"/>
                </a:solidFill>
                <a:latin typeface="Book Antiqua" panose="02040602050305030304" pitchFamily="18" charset="0"/>
              </a:rPr>
              <a:t> произведений печати  и  иных информационных ресурсов, доступных широкому кругу пользователей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5" name="Picture 1" descr="C:\Documents and Settings\Admin\Мои документы\Мама\презентация\спт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412776"/>
            <a:ext cx="3378787" cy="45108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8573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i="1" dirty="0" smtClean="0">
                <a:solidFill>
                  <a:srgbClr val="FFCC00"/>
                </a:solidFill>
              </a:rPr>
              <a:t>Национальная парламентская библиотека (Япония)</a:t>
            </a:r>
            <a:endParaRPr lang="ru-RU" b="1" i="1" dirty="0">
              <a:solidFill>
                <a:srgbClr val="FFCC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925" y="1916832"/>
            <a:ext cx="5067131" cy="4680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b="1" i="1" dirty="0" smtClean="0">
                <a:solidFill>
                  <a:srgbClr val="FFCC00"/>
                </a:solidFill>
                <a:latin typeface="Book Antiqua" panose="02040602050305030304" pitchFamily="18" charset="0"/>
              </a:rPr>
              <a:t>Единственная национальная библиотека Японии. Одна из крупнейших библиотек мира. Была учреждена в 1948 г. для использования членами Парламента Японии. По своим целям и возможностям </a:t>
            </a:r>
            <a:r>
              <a:rPr lang="en-US" b="1" i="1" dirty="0" smtClean="0">
                <a:solidFill>
                  <a:srgbClr val="FFCC00"/>
                </a:solidFill>
                <a:latin typeface="Book Antiqua" panose="02040602050305030304" pitchFamily="18" charset="0"/>
              </a:rPr>
              <a:t>библиотека</a:t>
            </a:r>
            <a:r>
              <a:rPr lang="ru-RU" b="1" i="1" dirty="0" smtClean="0">
                <a:solidFill>
                  <a:srgbClr val="FFCC00"/>
                </a:solidFill>
                <a:latin typeface="Book Antiqua" panose="02040602050305030304" pitchFamily="18" charset="0"/>
              </a:rPr>
              <a:t>  сравнима с Библиотекой Конгресса (США). 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CC00"/>
                </a:solidFill>
                <a:latin typeface="Book Antiqua" panose="02040602050305030304" pitchFamily="18" charset="0"/>
              </a:rPr>
              <a:t>		Национальная парламентская библиотека состоит из двух основных отделений в Токио и Киото, и более малых.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774220"/>
            <a:ext cx="4464496" cy="2846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5" y="116632"/>
            <a:ext cx="9012857" cy="684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65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552" y="1124744"/>
            <a:ext cx="82089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600" b="1" i="1" dirty="0" smtClean="0">
                <a:solidFill>
                  <a:srgbClr val="FFCC00"/>
                </a:solidFill>
                <a:latin typeface="Book Antiqua" panose="02040602050305030304" pitchFamily="18" charset="0"/>
              </a:rPr>
              <a:t>Сколько дней труда, сколько ночей без сна, сколько усилий ума, сколько надежд и страхов, сколько долгих жизней усердного изучения вылиты здесь в мелких типографских шрифтах и стиснуты в тесном пространстве окружающих нас полок…</a:t>
            </a:r>
          </a:p>
          <a:p>
            <a:pPr algn="r">
              <a:buNone/>
            </a:pPr>
            <a:r>
              <a:rPr lang="ru-RU" sz="3600" b="1" i="1" dirty="0" smtClean="0">
                <a:solidFill>
                  <a:srgbClr val="FFCC00"/>
                </a:solidFill>
                <a:latin typeface="Book Antiqua" panose="02040602050305030304" pitchFamily="18" charset="0"/>
              </a:rPr>
              <a:t>                                                  А.Смит.</a:t>
            </a:r>
            <a:endParaRPr lang="ru-RU" sz="3600" b="1" i="1" dirty="0">
              <a:solidFill>
                <a:srgbClr val="FFCC00"/>
              </a:solidFill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63754" cy="968482"/>
          </a:xfr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6000" b="1" i="1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</a:rPr>
              <a:t>Древние библиотеки</a:t>
            </a:r>
            <a:endParaRPr lang="ru-RU" sz="6000" b="1" i="1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6" name="Picture 6" descr="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72815"/>
            <a:ext cx="2880320" cy="50472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4671429" y="1916832"/>
            <a:ext cx="4000528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i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Впервые</a:t>
            </a:r>
            <a:r>
              <a:rPr lang="ru-RU" sz="2800" b="1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800" b="1" i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библиотеки</a:t>
            </a:r>
            <a:r>
              <a:rPr lang="ru-RU" sz="2600" b="1" i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появились на древнем Востоке. Первой библиотекой принято считать собрание глиняных табличек, приблизительно 2500 год до н. э., найденное в храме вавилонского города </a:t>
            </a:r>
            <a:r>
              <a:rPr lang="ru-RU" sz="2600" b="1" i="1" dirty="0" err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Ниппур</a:t>
            </a:r>
            <a:r>
              <a:rPr lang="ru-RU" sz="2600" b="1" i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.</a:t>
            </a:r>
            <a:r>
              <a:rPr lang="ru-RU" b="1" i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endParaRPr lang="ru-RU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931245"/>
            <a:ext cx="3286148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5" descr="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11560" y="1340768"/>
            <a:ext cx="2071702" cy="32861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3131840" y="332656"/>
            <a:ext cx="4666081" cy="17081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500" b="1" i="1" cap="none" spc="0" dirty="0" smtClean="0">
                <a:ln w="0"/>
                <a:solidFill>
                  <a:srgbClr val="FFC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</a:rPr>
              <a:t>Глиняные таблички были самыми разнообразными</a:t>
            </a:r>
            <a:endParaRPr lang="ru-RU" sz="3500" b="1" i="1" cap="none" spc="0" dirty="0">
              <a:ln w="0"/>
              <a:solidFill>
                <a:srgbClr val="FFCC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Мама\презентация\papiro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3774217" cy="5334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1052736"/>
            <a:ext cx="4680520" cy="56662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i="1" dirty="0" smtClean="0">
                <a:solidFill>
                  <a:srgbClr val="7030A0"/>
                </a:solidFill>
              </a:rPr>
              <a:t>     </a:t>
            </a:r>
            <a:r>
              <a:rPr lang="ru-RU" sz="3600" b="1" i="1" dirty="0" smtClean="0">
                <a:solidFill>
                  <a:srgbClr val="FFCC00"/>
                </a:solidFill>
                <a:latin typeface="Book Antiqua" panose="02040602050305030304" pitchFamily="18" charset="0"/>
              </a:rPr>
              <a:t>В одной из гробниц близ египетских Фив был обнаружен ящик    с папирусами времени 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FFCC00"/>
                </a:solidFill>
                <a:latin typeface="Book Antiqua" panose="02040602050305030304" pitchFamily="18" charset="0"/>
              </a:rPr>
              <a:t>   II переходного периода 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FFCC00"/>
                </a:solidFill>
                <a:latin typeface="Book Antiqua" panose="02040602050305030304" pitchFamily="18" charset="0"/>
              </a:rPr>
              <a:t>  (XVIII — XVII вв. до н. э.). </a:t>
            </a:r>
            <a:endParaRPr lang="ru-RU" sz="3600" b="1" i="1" dirty="0">
              <a:solidFill>
                <a:srgbClr val="FFCC00"/>
              </a:solidFill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7901014" cy="1714488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    </a:t>
            </a:r>
            <a:r>
              <a:rPr lang="ru-RU" sz="3000" b="1" i="1" dirty="0" smtClean="0">
                <a:solidFill>
                  <a:srgbClr val="FFCC00"/>
                </a:solidFill>
                <a:latin typeface="Book Antiqua" panose="02040602050305030304" pitchFamily="18" charset="0"/>
              </a:rPr>
              <a:t>Самая известная древневосточная библиотека — собрание клинописных табличек из дворца ассирийского царя VII века до н. э. </a:t>
            </a:r>
            <a:r>
              <a:rPr lang="ru-RU" sz="3000" b="1" i="1" dirty="0" err="1" smtClean="0">
                <a:solidFill>
                  <a:srgbClr val="FFCC00"/>
                </a:solidFill>
                <a:latin typeface="Book Antiqua" panose="02040602050305030304" pitchFamily="18" charset="0"/>
              </a:rPr>
              <a:t>Ашшурбанипала</a:t>
            </a:r>
            <a:r>
              <a:rPr lang="ru-RU" sz="3000" b="1" i="1" dirty="0" smtClean="0">
                <a:solidFill>
                  <a:srgbClr val="FFCC00"/>
                </a:solidFill>
                <a:latin typeface="Book Antiqua" panose="02040602050305030304" pitchFamily="18" charset="0"/>
              </a:rPr>
              <a:t> в Ниневии. </a:t>
            </a:r>
            <a:endParaRPr lang="ru-RU" sz="3000" dirty="0">
              <a:solidFill>
                <a:srgbClr val="FFCC00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7504" y="2636912"/>
            <a:ext cx="4392488" cy="245437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b="1" i="1" dirty="0" smtClean="0">
                <a:solidFill>
                  <a:srgbClr val="FFCC00"/>
                </a:solidFill>
                <a:latin typeface="Book Antiqua" panose="02040602050305030304" pitchFamily="18" charset="0"/>
              </a:rPr>
              <a:t>Где по приказу царя писцы разыскивали, собирали и переписывали тексты, хранившиеся в храмовых библиотеках других государств.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420888"/>
            <a:ext cx="4563589" cy="41764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00042"/>
            <a:ext cx="4400552" cy="6000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   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i="1" dirty="0">
                <a:solidFill>
                  <a:srgbClr val="FFCC00"/>
                </a:solidFill>
                <a:latin typeface="Book Antiqua" panose="02040602050305030304" pitchFamily="18" charset="0"/>
              </a:rPr>
              <a:t>Известная </a:t>
            </a:r>
            <a:r>
              <a:rPr lang="ru-RU" sz="2800" b="1" i="1" dirty="0" smtClean="0">
                <a:solidFill>
                  <a:srgbClr val="FFCC00"/>
                </a:solidFill>
                <a:latin typeface="Book Antiqua" panose="02040602050305030304" pitchFamily="18" charset="0"/>
              </a:rPr>
              <a:t>библиотека в древней Греции, основана в Александрии в начале 3 века до н. э. при царской династии Птолемеи.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i="1" dirty="0" smtClean="0">
                <a:solidFill>
                  <a:srgbClr val="FFCC00"/>
                </a:solidFill>
                <a:latin typeface="Book Antiqua" panose="02040602050305030304" pitchFamily="18" charset="0"/>
              </a:rPr>
              <a:t>Древние учёные насчитывали в ней от 100 тыс. до 700 тыс. томов. </a:t>
            </a:r>
          </a:p>
        </p:txBody>
      </p:sp>
      <p:pic>
        <p:nvPicPr>
          <p:cNvPr id="2050" name="Picture 2" descr="C:\Documents and Settings\Admin\Мои документы\Мама\презентация\Алекс. библ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972442"/>
            <a:ext cx="3601548" cy="35283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-108520" y="759396"/>
            <a:ext cx="4388693" cy="5400600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FFCC00"/>
                </a:solidFill>
              </a:rPr>
              <a:t>     </a:t>
            </a:r>
            <a:r>
              <a:rPr lang="ru-RU" sz="9200" b="1" i="1" dirty="0" smtClean="0">
                <a:solidFill>
                  <a:srgbClr val="FFCC00"/>
                </a:solidFill>
                <a:latin typeface="Book Antiqua" panose="02040602050305030304" pitchFamily="18" charset="0"/>
              </a:rPr>
              <a:t>Первая библиотека на Руси была основана в городе Киеве в 1037 году в Софийском соборе киевским князем Ярославом Мудрым</a:t>
            </a:r>
            <a:r>
              <a:rPr lang="en-US" sz="9200" b="1" i="1" dirty="0" smtClean="0">
                <a:solidFill>
                  <a:srgbClr val="FFCC00"/>
                </a:solidFill>
                <a:latin typeface="Book Antiqua" panose="02040602050305030304" pitchFamily="18" charset="0"/>
              </a:rPr>
              <a:t>.</a:t>
            </a:r>
            <a:endParaRPr lang="ru-RU" sz="9200" b="1" i="1" dirty="0">
              <a:solidFill>
                <a:srgbClr val="FFCC00"/>
              </a:solidFill>
              <a:latin typeface="Book Antiqua" panose="02040602050305030304" pitchFamily="18" charset="0"/>
            </a:endParaRPr>
          </a:p>
        </p:txBody>
      </p:sp>
      <p:pic>
        <p:nvPicPr>
          <p:cNvPr id="7" name="Picture 2" descr="C:\Users\user11\Documents\Ковальчук Н.Н\Библиотеки мира\Ярослав М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32656"/>
            <a:ext cx="4397282" cy="52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932040" y="5729109"/>
            <a:ext cx="374441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</a:t>
            </a:r>
            <a:r>
              <a:rPr lang="ru-RU" sz="2500" b="1" i="1" dirty="0" smtClean="0">
                <a:solidFill>
                  <a:srgbClr val="FFCC00"/>
                </a:solidFill>
                <a:latin typeface="Book Antiqua" panose="02040602050305030304" pitchFamily="18" charset="0"/>
              </a:rPr>
              <a:t>Ярослав Мудрый</a:t>
            </a:r>
            <a:endParaRPr lang="ru-RU" sz="2500" b="1" i="1" dirty="0">
              <a:solidFill>
                <a:srgbClr val="FFCC00"/>
              </a:solidFill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1263</TotalTime>
  <Words>260</Words>
  <Application>Microsoft Office PowerPoint</Application>
  <PresentationFormat>Экран (4:3)</PresentationFormat>
  <Paragraphs>46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Adobe Devanagari</vt:lpstr>
      <vt:lpstr>Arial</vt:lpstr>
      <vt:lpstr>Book Antiqua</vt:lpstr>
      <vt:lpstr>Calibri</vt:lpstr>
      <vt:lpstr>Century Gothic</vt:lpstr>
      <vt:lpstr>Wingdings 3</vt:lpstr>
      <vt:lpstr>Ион</vt:lpstr>
      <vt:lpstr>Презентация PowerPoint</vt:lpstr>
      <vt:lpstr>Презентация PowerPoint</vt:lpstr>
      <vt:lpstr>Презентация PowerPoint</vt:lpstr>
      <vt:lpstr>Древние библиотеки</vt:lpstr>
      <vt:lpstr>Презентация PowerPoint</vt:lpstr>
      <vt:lpstr>Презентация PowerPoint</vt:lpstr>
      <vt:lpstr>    Самая известная древневосточная библиотека — собрание клинописных табличек из дворца ассирийского царя VII века до н. э. Ашшурбанипала в Ниневии.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Крупнейшие  библиотеки мира</vt:lpstr>
      <vt:lpstr>Презентация PowerPoint</vt:lpstr>
      <vt:lpstr>Библиотека Конгресса США, Вашингтон</vt:lpstr>
      <vt:lpstr>Нью-Йоркская публичная библиотека США,  Нью-Йорк  </vt:lpstr>
      <vt:lpstr>Российская    государственная библиотека.  Россия,  Москва.</vt:lpstr>
      <vt:lpstr>Презентация PowerPoint</vt:lpstr>
      <vt:lpstr>Российская национальная библиотека      Россия, Санкт-Петербург.</vt:lpstr>
      <vt:lpstr>Презентация PowerPoint</vt:lpstr>
      <vt:lpstr> Национальная парламентская библиотека (Япония)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Библиотечный урок</dc:title>
  <dc:creator>user11</dc:creator>
  <cp:lastModifiedBy>Анна Д. Перегонцева</cp:lastModifiedBy>
  <cp:revision>150</cp:revision>
  <dcterms:created xsi:type="dcterms:W3CDTF">2008-10-02T06:02:31Z</dcterms:created>
  <dcterms:modified xsi:type="dcterms:W3CDTF">2019-05-27T07:23:59Z</dcterms:modified>
</cp:coreProperties>
</file>